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8b08fd57b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af0a4652c4a65"/>
  </p:sldMasterIdLst>
  <p:sldIdLst>
    <p:sldId xmlns:r="http://schemas.openxmlformats.org/officeDocument/2006/relationships" id="256" r:id="R977820af8efa4a30"/>
    <p:sldId xmlns:r="http://schemas.openxmlformats.org/officeDocument/2006/relationships" id="257" r:id="Rce67dc27fdce4e8c"/>
    <p:sldId xmlns:r="http://schemas.openxmlformats.org/officeDocument/2006/relationships" id="258" r:id="R058ebd3d84354e59"/>
    <p:sldId xmlns:r="http://schemas.openxmlformats.org/officeDocument/2006/relationships" id="259" r:id="R54ab7688c1aa445c"/>
    <p:sldId xmlns:r="http://schemas.openxmlformats.org/officeDocument/2006/relationships" id="260" r:id="Rbb4f904a15d34aa3"/>
    <p:sldId xmlns:r="http://schemas.openxmlformats.org/officeDocument/2006/relationships" id="261" r:id="R396fdc4cf2e2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af0a4652c4a65" /><Relationship Type="http://schemas.openxmlformats.org/officeDocument/2006/relationships/slide" Target="/ppt/slides/slide1.xml" Id="R977820af8efa4a30" /><Relationship Type="http://schemas.openxmlformats.org/officeDocument/2006/relationships/slide" Target="/ppt/slides/slide2.xml" Id="Rce67dc27fdce4e8c" /><Relationship Type="http://schemas.openxmlformats.org/officeDocument/2006/relationships/slide" Target="/ppt/slides/slide3.xml" Id="R058ebd3d84354e59" /><Relationship Type="http://schemas.openxmlformats.org/officeDocument/2006/relationships/slide" Target="/ppt/slides/slide4.xml" Id="R54ab7688c1aa445c" /><Relationship Type="http://schemas.openxmlformats.org/officeDocument/2006/relationships/slide" Target="/ppt/slides/slide5.xml" Id="Rbb4f904a15d34aa3" /><Relationship Type="http://schemas.openxmlformats.org/officeDocument/2006/relationships/slide" Target="/ppt/slides/slide6.xml" Id="R396fdc4cf2e2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3213d7e0f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ee8f8e9c46eb" /><Relationship Type="http://schemas.openxmlformats.org/officeDocument/2006/relationships/theme" Target="/ppt/slideMasters/theme/theme1.xml" Id="R40ee211cb800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eee8f8e9c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81ee9a57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1d6178c9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a34bf22b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096b426d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77e29574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0c7717aa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HERFØLL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919 420 596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