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0a530403964d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3465fee8f843e9"/>
  </p:sldMasterIdLst>
  <p:sldIdLst>
    <p:sldId xmlns:r="http://schemas.openxmlformats.org/officeDocument/2006/relationships" id="256" r:id="R47aeb3cab2f84c0b"/>
    <p:sldId xmlns:r="http://schemas.openxmlformats.org/officeDocument/2006/relationships" id="257" r:id="Re489fbc1a7724029"/>
    <p:sldId xmlns:r="http://schemas.openxmlformats.org/officeDocument/2006/relationships" id="258" r:id="R9a07662faf0f4b50"/>
    <p:sldId xmlns:r="http://schemas.openxmlformats.org/officeDocument/2006/relationships" id="259" r:id="R6188075540544f9f"/>
    <p:sldId xmlns:r="http://schemas.openxmlformats.org/officeDocument/2006/relationships" id="260" r:id="Rf9818b29e1e94ad9"/>
    <p:sldId xmlns:r="http://schemas.openxmlformats.org/officeDocument/2006/relationships" id="261" r:id="R5d766c3ae6fa4e6f"/>
    <p:sldId xmlns:r="http://schemas.openxmlformats.org/officeDocument/2006/relationships" id="262" r:id="R6a1e1d8551b940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465fee8f843e9" /><Relationship Type="http://schemas.openxmlformats.org/officeDocument/2006/relationships/slide" Target="/ppt/slides/slide1.xml" Id="R47aeb3cab2f84c0b" /><Relationship Type="http://schemas.openxmlformats.org/officeDocument/2006/relationships/slide" Target="/ppt/slides/slide2.xml" Id="Re489fbc1a7724029" /><Relationship Type="http://schemas.openxmlformats.org/officeDocument/2006/relationships/slide" Target="/ppt/slides/slide3.xml" Id="R9a07662faf0f4b50" /><Relationship Type="http://schemas.openxmlformats.org/officeDocument/2006/relationships/slide" Target="/ppt/slides/slide4.xml" Id="R6188075540544f9f" /><Relationship Type="http://schemas.openxmlformats.org/officeDocument/2006/relationships/slide" Target="/ppt/slides/slide5.xml" Id="Rf9818b29e1e94ad9" /><Relationship Type="http://schemas.openxmlformats.org/officeDocument/2006/relationships/slide" Target="/ppt/slides/slide6.xml" Id="R5d766c3ae6fa4e6f" /><Relationship Type="http://schemas.openxmlformats.org/officeDocument/2006/relationships/slide" Target="/ppt/slides/slide7.xml" Id="R6a1e1d8551b940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e1f1c14a549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e0ff973f0452c" /><Relationship Type="http://schemas.openxmlformats.org/officeDocument/2006/relationships/theme" Target="/ppt/slideMasters/theme/theme1.xml" Id="Rfac34135fc1e4e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5e0ff973f045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34effb87149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dc07e55ed4b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0545e46be48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7f157277b4e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711f10be546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cf810ebaed48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28e53479248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FLAV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16 083 412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1 731 528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1 299 777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1 002 665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4 558 569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KOMPETANSEDELING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www.flav.no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919 399 023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FLAV AS</a:t>
            </a:r>
          </a:p>
        </p:txBody>
      </p:sp>
    </p:spTree>
  </p:cSld>
  <p:clrMapOvr>
    <a:masterClrMapping xmlns:a="http://schemas.openxmlformats.org/drawingml/2006/main"/>
  </p:clrMapOvr>
</p:sld>
</file>