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e5ad6025144b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40bfef5fc4145"/>
  </p:sldMasterIdLst>
  <p:sldIdLst>
    <p:sldId xmlns:r="http://schemas.openxmlformats.org/officeDocument/2006/relationships" id="256" r:id="R1bab1be9055d461b"/>
    <p:sldId xmlns:r="http://schemas.openxmlformats.org/officeDocument/2006/relationships" id="257" r:id="R19cb80ec87984f78"/>
    <p:sldId xmlns:r="http://schemas.openxmlformats.org/officeDocument/2006/relationships" id="258" r:id="Rbb90bb8b90bf4c7c"/>
    <p:sldId xmlns:r="http://schemas.openxmlformats.org/officeDocument/2006/relationships" id="259" r:id="R693fc6ef25384c54"/>
    <p:sldId xmlns:r="http://schemas.openxmlformats.org/officeDocument/2006/relationships" id="260" r:id="Rcbd9823ef82a4c59"/>
    <p:sldId xmlns:r="http://schemas.openxmlformats.org/officeDocument/2006/relationships" id="261" r:id="R8033e26adb494aa3"/>
    <p:sldId xmlns:r="http://schemas.openxmlformats.org/officeDocument/2006/relationships" id="262" r:id="R39a3287cf657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40bfef5fc4145" /><Relationship Type="http://schemas.openxmlformats.org/officeDocument/2006/relationships/slide" Target="/ppt/slides/slide1.xml" Id="R1bab1be9055d461b" /><Relationship Type="http://schemas.openxmlformats.org/officeDocument/2006/relationships/slide" Target="/ppt/slides/slide2.xml" Id="R19cb80ec87984f78" /><Relationship Type="http://schemas.openxmlformats.org/officeDocument/2006/relationships/slide" Target="/ppt/slides/slide3.xml" Id="Rbb90bb8b90bf4c7c" /><Relationship Type="http://schemas.openxmlformats.org/officeDocument/2006/relationships/slide" Target="/ppt/slides/slide4.xml" Id="R693fc6ef25384c54" /><Relationship Type="http://schemas.openxmlformats.org/officeDocument/2006/relationships/slide" Target="/ppt/slides/slide5.xml" Id="Rcbd9823ef82a4c59" /><Relationship Type="http://schemas.openxmlformats.org/officeDocument/2006/relationships/slide" Target="/ppt/slides/slide6.xml" Id="R8033e26adb494aa3" /><Relationship Type="http://schemas.openxmlformats.org/officeDocument/2006/relationships/slide" Target="/ppt/slides/slide7.xml" Id="R39a3287cf657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ce681db48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bcfceb9404337" /><Relationship Type="http://schemas.openxmlformats.org/officeDocument/2006/relationships/theme" Target="/ppt/slideMasters/theme/theme1.xml" Id="R0f0b91cd7b9440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bcfceb94043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941d50214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3140fc6f7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2076b2299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0bdf32692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c85399171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cd840516247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9d4b92dfb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GARDERMOEN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GARDERMOEN ØKONOMI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9 290 633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