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6800fadae47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c519fc53d484e"/>
  </p:sldMasterIdLst>
  <p:sldIdLst>
    <p:sldId xmlns:r="http://schemas.openxmlformats.org/officeDocument/2006/relationships" id="256" r:id="R53b7a78f84514f1a"/>
    <p:sldId xmlns:r="http://schemas.openxmlformats.org/officeDocument/2006/relationships" id="257" r:id="R8afd6cad1a02437f"/>
    <p:sldId xmlns:r="http://schemas.openxmlformats.org/officeDocument/2006/relationships" id="258" r:id="Rb0a330f8379d4a37"/>
    <p:sldId xmlns:r="http://schemas.openxmlformats.org/officeDocument/2006/relationships" id="259" r:id="Reb6a408eb43f4d3c"/>
    <p:sldId xmlns:r="http://schemas.openxmlformats.org/officeDocument/2006/relationships" id="260" r:id="R5f9ee2c52c5b4cc8"/>
    <p:sldId xmlns:r="http://schemas.openxmlformats.org/officeDocument/2006/relationships" id="261" r:id="R5bf6451f3728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c519fc53d484e" /><Relationship Type="http://schemas.openxmlformats.org/officeDocument/2006/relationships/slide" Target="/ppt/slides/slide1.xml" Id="R53b7a78f84514f1a" /><Relationship Type="http://schemas.openxmlformats.org/officeDocument/2006/relationships/slide" Target="/ppt/slides/slide2.xml" Id="R8afd6cad1a02437f" /><Relationship Type="http://schemas.openxmlformats.org/officeDocument/2006/relationships/slide" Target="/ppt/slides/slide3.xml" Id="Rb0a330f8379d4a37" /><Relationship Type="http://schemas.openxmlformats.org/officeDocument/2006/relationships/slide" Target="/ppt/slides/slide4.xml" Id="Reb6a408eb43f4d3c" /><Relationship Type="http://schemas.openxmlformats.org/officeDocument/2006/relationships/slide" Target="/ppt/slides/slide5.xml" Id="R5f9ee2c52c5b4cc8" /><Relationship Type="http://schemas.openxmlformats.org/officeDocument/2006/relationships/slide" Target="/ppt/slides/slide6.xml" Id="R5bf6451f3728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0c9fdd2a4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1ad938f34922" /><Relationship Type="http://schemas.openxmlformats.org/officeDocument/2006/relationships/theme" Target="/ppt/slideMasters/theme/theme1.xml" Id="R172d420982d2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671ad938f3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1d3350d87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81bb648a741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75e6f533944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f782a461c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6cd420542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890661564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GARDERMOEN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919 383 755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GARDERMOEN ØKONOMI AS</a:t>
            </a:r>
          </a:p>
        </p:txBody>
      </p:sp>
    </p:spTree>
  </p:cSld>
  <p:clrMapOvr>
    <a:masterClrMapping xmlns:a="http://schemas.openxmlformats.org/drawingml/2006/main"/>
  </p:clrMapOvr>
</p:sld>
</file>