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3d61def7b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12f5f66ad4fc5"/>
  </p:sldMasterIdLst>
  <p:sldIdLst>
    <p:sldId xmlns:r="http://schemas.openxmlformats.org/officeDocument/2006/relationships" id="256" r:id="Rcc11de73ee7748fc"/>
    <p:sldId xmlns:r="http://schemas.openxmlformats.org/officeDocument/2006/relationships" id="257" r:id="Rba17af781d894cef"/>
    <p:sldId xmlns:r="http://schemas.openxmlformats.org/officeDocument/2006/relationships" id="258" r:id="Re85bdfd066744585"/>
    <p:sldId xmlns:r="http://schemas.openxmlformats.org/officeDocument/2006/relationships" id="259" r:id="R287de4934ea5473e"/>
    <p:sldId xmlns:r="http://schemas.openxmlformats.org/officeDocument/2006/relationships" id="260" r:id="Rc54f546f3ebc4722"/>
    <p:sldId xmlns:r="http://schemas.openxmlformats.org/officeDocument/2006/relationships" id="261" r:id="Rdd0e4339b42d46d7"/>
    <p:sldId xmlns:r="http://schemas.openxmlformats.org/officeDocument/2006/relationships" id="262" r:id="Rdaeaaf4364ad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12f5f66ad4fc5" /><Relationship Type="http://schemas.openxmlformats.org/officeDocument/2006/relationships/slide" Target="/ppt/slides/slide1.xml" Id="Rcc11de73ee7748fc" /><Relationship Type="http://schemas.openxmlformats.org/officeDocument/2006/relationships/slide" Target="/ppt/slides/slide2.xml" Id="Rba17af781d894cef" /><Relationship Type="http://schemas.openxmlformats.org/officeDocument/2006/relationships/slide" Target="/ppt/slides/slide3.xml" Id="Re85bdfd066744585" /><Relationship Type="http://schemas.openxmlformats.org/officeDocument/2006/relationships/slide" Target="/ppt/slides/slide4.xml" Id="R287de4934ea5473e" /><Relationship Type="http://schemas.openxmlformats.org/officeDocument/2006/relationships/slide" Target="/ppt/slides/slide5.xml" Id="Rc54f546f3ebc4722" /><Relationship Type="http://schemas.openxmlformats.org/officeDocument/2006/relationships/slide" Target="/ppt/slides/slide6.xml" Id="Rdd0e4339b42d46d7" /><Relationship Type="http://schemas.openxmlformats.org/officeDocument/2006/relationships/slide" Target="/ppt/slides/slide7.xml" Id="Rdaeaaf4364ad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12018cc41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e3b844c044b5" /><Relationship Type="http://schemas.openxmlformats.org/officeDocument/2006/relationships/theme" Target="/ppt/slideMasters/theme/theme1.xml" Id="R736d532f3964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6e3b844c0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e15fce192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59df689d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040285728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b2e468db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d7f91354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8d39cd61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e05cc337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OSCAR SEMB FREDRICSSON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