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4eb668d9845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c465b270a84876"/>
  </p:sldMasterIdLst>
  <p:sldIdLst>
    <p:sldId xmlns:r="http://schemas.openxmlformats.org/officeDocument/2006/relationships" id="256" r:id="R383f23a49d544f26"/>
    <p:sldId xmlns:r="http://schemas.openxmlformats.org/officeDocument/2006/relationships" id="257" r:id="Rcaa5d4a5a3b44c0d"/>
    <p:sldId xmlns:r="http://schemas.openxmlformats.org/officeDocument/2006/relationships" id="258" r:id="Rc6f36f2b4bf7496f"/>
    <p:sldId xmlns:r="http://schemas.openxmlformats.org/officeDocument/2006/relationships" id="259" r:id="R76ba44b91f8843e8"/>
    <p:sldId xmlns:r="http://schemas.openxmlformats.org/officeDocument/2006/relationships" id="260" r:id="R8432e70ed33848d4"/>
    <p:sldId xmlns:r="http://schemas.openxmlformats.org/officeDocument/2006/relationships" id="261" r:id="R30291c594c3c48fc"/>
    <p:sldId xmlns:r="http://schemas.openxmlformats.org/officeDocument/2006/relationships" id="262" r:id="R65dfeca1413d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465b270a84876" /><Relationship Type="http://schemas.openxmlformats.org/officeDocument/2006/relationships/slide" Target="/ppt/slides/slide1.xml" Id="R383f23a49d544f26" /><Relationship Type="http://schemas.openxmlformats.org/officeDocument/2006/relationships/slide" Target="/ppt/slides/slide2.xml" Id="Rcaa5d4a5a3b44c0d" /><Relationship Type="http://schemas.openxmlformats.org/officeDocument/2006/relationships/slide" Target="/ppt/slides/slide3.xml" Id="Rc6f36f2b4bf7496f" /><Relationship Type="http://schemas.openxmlformats.org/officeDocument/2006/relationships/slide" Target="/ppt/slides/slide4.xml" Id="R76ba44b91f8843e8" /><Relationship Type="http://schemas.openxmlformats.org/officeDocument/2006/relationships/slide" Target="/ppt/slides/slide5.xml" Id="R8432e70ed33848d4" /><Relationship Type="http://schemas.openxmlformats.org/officeDocument/2006/relationships/slide" Target="/ppt/slides/slide6.xml" Id="R30291c594c3c48fc" /><Relationship Type="http://schemas.openxmlformats.org/officeDocument/2006/relationships/slide" Target="/ppt/slides/slide7.xml" Id="R65dfeca1413d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6e52b211947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accc31786488c" /><Relationship Type="http://schemas.openxmlformats.org/officeDocument/2006/relationships/theme" Target="/ppt/slideMasters/theme/theme1.xml" Id="Rbc59b74d6c2147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accc31786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b3bc3fcf249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572cd1a6949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ec464f7fc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0e6bcfffd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02988729c4d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ddf4422d74e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22a168d6d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KSU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KSU EIENDOM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−883 811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−10 423 702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65 441 466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IMPETUS PROPERTY FINANCE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919 359 390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KSU EIENDOM AS</a:t>
            </a:r>
          </a:p>
        </p:txBody>
      </p:sp>
    </p:spTree>
  </p:cSld>
  <p:clrMapOvr>
    <a:masterClrMapping xmlns:a="http://schemas.openxmlformats.org/drawingml/2006/main"/>
  </p:clrMapOvr>
</p:sld>
</file>