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81fe26c524c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dca5a807ed4b9f"/>
  </p:sldMasterIdLst>
  <p:sldIdLst>
    <p:sldId xmlns:r="http://schemas.openxmlformats.org/officeDocument/2006/relationships" id="256" r:id="R5a263c59abc241ce"/>
    <p:sldId xmlns:r="http://schemas.openxmlformats.org/officeDocument/2006/relationships" id="257" r:id="R5c69efbad13344ed"/>
    <p:sldId xmlns:r="http://schemas.openxmlformats.org/officeDocument/2006/relationships" id="258" r:id="R4fae4ec9adab47f3"/>
    <p:sldId xmlns:r="http://schemas.openxmlformats.org/officeDocument/2006/relationships" id="259" r:id="R4602748c7bc8417b"/>
    <p:sldId xmlns:r="http://schemas.openxmlformats.org/officeDocument/2006/relationships" id="260" r:id="R3df1fd33a0b14db2"/>
    <p:sldId xmlns:r="http://schemas.openxmlformats.org/officeDocument/2006/relationships" id="261" r:id="Rd675b556f2ff48ba"/>
    <p:sldId xmlns:r="http://schemas.openxmlformats.org/officeDocument/2006/relationships" id="262" r:id="Rdb9fd1da5449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ca5a807ed4b9f" /><Relationship Type="http://schemas.openxmlformats.org/officeDocument/2006/relationships/slide" Target="/ppt/slides/slide1.xml" Id="R5a263c59abc241ce" /><Relationship Type="http://schemas.openxmlformats.org/officeDocument/2006/relationships/slide" Target="/ppt/slides/slide2.xml" Id="R5c69efbad13344ed" /><Relationship Type="http://schemas.openxmlformats.org/officeDocument/2006/relationships/slide" Target="/ppt/slides/slide3.xml" Id="R4fae4ec9adab47f3" /><Relationship Type="http://schemas.openxmlformats.org/officeDocument/2006/relationships/slide" Target="/ppt/slides/slide4.xml" Id="R4602748c7bc8417b" /><Relationship Type="http://schemas.openxmlformats.org/officeDocument/2006/relationships/slide" Target="/ppt/slides/slide5.xml" Id="R3df1fd33a0b14db2" /><Relationship Type="http://schemas.openxmlformats.org/officeDocument/2006/relationships/slide" Target="/ppt/slides/slide6.xml" Id="Rd675b556f2ff48ba" /><Relationship Type="http://schemas.openxmlformats.org/officeDocument/2006/relationships/slide" Target="/ppt/slides/slide7.xml" Id="Rdb9fd1da5449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4184c26fc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ec81612724bfb" /><Relationship Type="http://schemas.openxmlformats.org/officeDocument/2006/relationships/theme" Target="/ppt/slideMasters/theme/theme1.xml" Id="Re2dd9bbdcbfd41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ec8161272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1906e78a4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2fa24ee3345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06787f44c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2273958114d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231292005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2765bd3e4f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4da59124340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 REVISJON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1 618 889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5 327 744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6 964 260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Orstadbakken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919 314 443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