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3928343f154e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efaf812a24a0a"/>
  </p:sldMasterIdLst>
  <p:sldIdLst>
    <p:sldId xmlns:r="http://schemas.openxmlformats.org/officeDocument/2006/relationships" id="256" r:id="Rc56ca1e7aa8d4a49"/>
    <p:sldId xmlns:r="http://schemas.openxmlformats.org/officeDocument/2006/relationships" id="257" r:id="Rd1b0d55bcd1d4358"/>
    <p:sldId xmlns:r="http://schemas.openxmlformats.org/officeDocument/2006/relationships" id="258" r:id="R317986320d8d49e3"/>
    <p:sldId xmlns:r="http://schemas.openxmlformats.org/officeDocument/2006/relationships" id="259" r:id="Rc17c22e6ce3247e9"/>
    <p:sldId xmlns:r="http://schemas.openxmlformats.org/officeDocument/2006/relationships" id="260" r:id="Rb98fb3a59e6e4d0e"/>
    <p:sldId xmlns:r="http://schemas.openxmlformats.org/officeDocument/2006/relationships" id="261" r:id="Re572d4b420cb43c9"/>
    <p:sldId xmlns:r="http://schemas.openxmlformats.org/officeDocument/2006/relationships" id="262" r:id="R5a31c301e34d46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efaf812a24a0a" /><Relationship Type="http://schemas.openxmlformats.org/officeDocument/2006/relationships/slide" Target="/ppt/slides/slide1.xml" Id="Rc56ca1e7aa8d4a49" /><Relationship Type="http://schemas.openxmlformats.org/officeDocument/2006/relationships/slide" Target="/ppt/slides/slide2.xml" Id="Rd1b0d55bcd1d4358" /><Relationship Type="http://schemas.openxmlformats.org/officeDocument/2006/relationships/slide" Target="/ppt/slides/slide3.xml" Id="R317986320d8d49e3" /><Relationship Type="http://schemas.openxmlformats.org/officeDocument/2006/relationships/slide" Target="/ppt/slides/slide4.xml" Id="Rc17c22e6ce3247e9" /><Relationship Type="http://schemas.openxmlformats.org/officeDocument/2006/relationships/slide" Target="/ppt/slides/slide5.xml" Id="Rb98fb3a59e6e4d0e" /><Relationship Type="http://schemas.openxmlformats.org/officeDocument/2006/relationships/slide" Target="/ppt/slides/slide6.xml" Id="Re572d4b420cb43c9" /><Relationship Type="http://schemas.openxmlformats.org/officeDocument/2006/relationships/slide" Target="/ppt/slides/slide7.xml" Id="R5a31c301e34d46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255605daef48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6bf3f226545bb" /><Relationship Type="http://schemas.openxmlformats.org/officeDocument/2006/relationships/theme" Target="/ppt/slideMasters/theme/theme1.xml" Id="R95a508f3611e4a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66bf3f2265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098c5d4f24f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bdf03c1434a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532e3dd4448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7827e24db45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9fe7af42d4b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ce514c3ec4a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a096510e94d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 REGNSKAP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919 312 653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