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982d1fbd6844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af78b532414ce4"/>
  </p:sldMasterIdLst>
  <p:sldIdLst>
    <p:sldId xmlns:r="http://schemas.openxmlformats.org/officeDocument/2006/relationships" id="256" r:id="R9f61dabc4d234139"/>
    <p:sldId xmlns:r="http://schemas.openxmlformats.org/officeDocument/2006/relationships" id="257" r:id="R7f31c727e6524e2f"/>
    <p:sldId xmlns:r="http://schemas.openxmlformats.org/officeDocument/2006/relationships" id="258" r:id="R372a9bb5a8d94fec"/>
    <p:sldId xmlns:r="http://schemas.openxmlformats.org/officeDocument/2006/relationships" id="259" r:id="Rabbc4be65efa4e0d"/>
    <p:sldId xmlns:r="http://schemas.openxmlformats.org/officeDocument/2006/relationships" id="260" r:id="R6dac43bd3386415f"/>
    <p:sldId xmlns:r="http://schemas.openxmlformats.org/officeDocument/2006/relationships" id="261" r:id="R8debbd0e6c6e4dc4"/>
    <p:sldId xmlns:r="http://schemas.openxmlformats.org/officeDocument/2006/relationships" id="262" r:id="R93e77c5be92a44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af78b532414ce4" /><Relationship Type="http://schemas.openxmlformats.org/officeDocument/2006/relationships/slide" Target="/ppt/slides/slide1.xml" Id="R9f61dabc4d234139" /><Relationship Type="http://schemas.openxmlformats.org/officeDocument/2006/relationships/slide" Target="/ppt/slides/slide2.xml" Id="R7f31c727e6524e2f" /><Relationship Type="http://schemas.openxmlformats.org/officeDocument/2006/relationships/slide" Target="/ppt/slides/slide3.xml" Id="R372a9bb5a8d94fec" /><Relationship Type="http://schemas.openxmlformats.org/officeDocument/2006/relationships/slide" Target="/ppt/slides/slide4.xml" Id="Rabbc4be65efa4e0d" /><Relationship Type="http://schemas.openxmlformats.org/officeDocument/2006/relationships/slide" Target="/ppt/slides/slide5.xml" Id="R6dac43bd3386415f" /><Relationship Type="http://schemas.openxmlformats.org/officeDocument/2006/relationships/slide" Target="/ppt/slides/slide6.xml" Id="R8debbd0e6c6e4dc4" /><Relationship Type="http://schemas.openxmlformats.org/officeDocument/2006/relationships/slide" Target="/ppt/slides/slide7.xml" Id="R93e77c5be92a44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95421c978a4e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e61992b664d33" /><Relationship Type="http://schemas.openxmlformats.org/officeDocument/2006/relationships/theme" Target="/ppt/slideMasters/theme/theme1.xml" Id="R15bc4bb556fe42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6e61992b664d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cc30952dd44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e5c54cb744f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d1f66193b48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d82a0de434b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07a2ef04544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6fde3cd494b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7ba58fc0141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LUDVIG VII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LUDVIG VII AS ble etablert [år] og holder til i Fall.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2 494 571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2 506 187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IVERSEN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Stensvollvegen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2864 Fall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frode@ludvig7.no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919 294 973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VII AS</a:t>
            </a:r>
          </a:p>
        </p:txBody>
      </p:sp>
    </p:spTree>
  </p:cSld>
  <p:clrMapOvr>
    <a:masterClrMapping xmlns:a="http://schemas.openxmlformats.org/drawingml/2006/main"/>
  </p:clrMapOvr>
</p:sld>
</file>