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94408116964a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e6d62e4e7e4ada"/>
  </p:sldMasterIdLst>
  <p:sldIdLst>
    <p:sldId xmlns:r="http://schemas.openxmlformats.org/officeDocument/2006/relationships" id="256" r:id="Raba1fb51406747e6"/>
    <p:sldId xmlns:r="http://schemas.openxmlformats.org/officeDocument/2006/relationships" id="257" r:id="R185f972514274900"/>
    <p:sldId xmlns:r="http://schemas.openxmlformats.org/officeDocument/2006/relationships" id="258" r:id="Rbcce8c37166045ce"/>
    <p:sldId xmlns:r="http://schemas.openxmlformats.org/officeDocument/2006/relationships" id="259" r:id="R4105ed5a89f54bf5"/>
    <p:sldId xmlns:r="http://schemas.openxmlformats.org/officeDocument/2006/relationships" id="260" r:id="Rcda5d343854f4992"/>
    <p:sldId xmlns:r="http://schemas.openxmlformats.org/officeDocument/2006/relationships" id="261" r:id="Red50ca29f2d74996"/>
    <p:sldId xmlns:r="http://schemas.openxmlformats.org/officeDocument/2006/relationships" id="262" r:id="Rffdaa4e6621e4f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e6d62e4e7e4ada" /><Relationship Type="http://schemas.openxmlformats.org/officeDocument/2006/relationships/slide" Target="/ppt/slides/slide1.xml" Id="Raba1fb51406747e6" /><Relationship Type="http://schemas.openxmlformats.org/officeDocument/2006/relationships/slide" Target="/ppt/slides/slide2.xml" Id="R185f972514274900" /><Relationship Type="http://schemas.openxmlformats.org/officeDocument/2006/relationships/slide" Target="/ppt/slides/slide3.xml" Id="Rbcce8c37166045ce" /><Relationship Type="http://schemas.openxmlformats.org/officeDocument/2006/relationships/slide" Target="/ppt/slides/slide4.xml" Id="R4105ed5a89f54bf5" /><Relationship Type="http://schemas.openxmlformats.org/officeDocument/2006/relationships/slide" Target="/ppt/slides/slide5.xml" Id="Rcda5d343854f4992" /><Relationship Type="http://schemas.openxmlformats.org/officeDocument/2006/relationships/slide" Target="/ppt/slides/slide6.xml" Id="Red50ca29f2d74996" /><Relationship Type="http://schemas.openxmlformats.org/officeDocument/2006/relationships/slide" Target="/ppt/slides/slide7.xml" Id="Rffdaa4e6621e4f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b8c8b438a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7dee18b764dd2" /><Relationship Type="http://schemas.openxmlformats.org/officeDocument/2006/relationships/theme" Target="/ppt/slideMasters/theme/theme1.xml" Id="R2173d7a851744d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47dee18b76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bd2ded5d6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3f855042349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7d5daf757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29e181fa34f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fffb6dae1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85e00c16446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f3afd2e9c4f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BYGGFIRMA ARILD KNUTSEN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ARILD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ARILD KNUTSEN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ARILD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ARILD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ARILD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4 494 321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286 627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2 804 999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ARILD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ARILD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Kjerkekilåsen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919 283 513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ARILD KNUTSEN AS</a:t>
            </a:r>
          </a:p>
        </p:txBody>
      </p:sp>
    </p:spTree>
  </p:cSld>
  <p:clrMapOvr>
    <a:masterClrMapping xmlns:a="http://schemas.openxmlformats.org/drawingml/2006/main"/>
  </p:clrMapOvr>
</p:sld>
</file>