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2c945b09d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5086ff18a747ca"/>
  </p:sldMasterIdLst>
  <p:sldIdLst>
    <p:sldId xmlns:r="http://schemas.openxmlformats.org/officeDocument/2006/relationships" id="256" r:id="Rb3e2e447403c4d5e"/>
    <p:sldId xmlns:r="http://schemas.openxmlformats.org/officeDocument/2006/relationships" id="257" r:id="Raa4e3766222a4f92"/>
    <p:sldId xmlns:r="http://schemas.openxmlformats.org/officeDocument/2006/relationships" id="258" r:id="R5c858e87b833415e"/>
    <p:sldId xmlns:r="http://schemas.openxmlformats.org/officeDocument/2006/relationships" id="259" r:id="Re76ba19adbdb403c"/>
    <p:sldId xmlns:r="http://schemas.openxmlformats.org/officeDocument/2006/relationships" id="260" r:id="R2585cf92898c408f"/>
    <p:sldId xmlns:r="http://schemas.openxmlformats.org/officeDocument/2006/relationships" id="261" r:id="R8564f93030724ac4"/>
    <p:sldId xmlns:r="http://schemas.openxmlformats.org/officeDocument/2006/relationships" id="262" r:id="Ra664b347369f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086ff18a747ca" /><Relationship Type="http://schemas.openxmlformats.org/officeDocument/2006/relationships/slide" Target="/ppt/slides/slide1.xml" Id="Rb3e2e447403c4d5e" /><Relationship Type="http://schemas.openxmlformats.org/officeDocument/2006/relationships/slide" Target="/ppt/slides/slide2.xml" Id="Raa4e3766222a4f92" /><Relationship Type="http://schemas.openxmlformats.org/officeDocument/2006/relationships/slide" Target="/ppt/slides/slide3.xml" Id="R5c858e87b833415e" /><Relationship Type="http://schemas.openxmlformats.org/officeDocument/2006/relationships/slide" Target="/ppt/slides/slide4.xml" Id="Re76ba19adbdb403c" /><Relationship Type="http://schemas.openxmlformats.org/officeDocument/2006/relationships/slide" Target="/ppt/slides/slide5.xml" Id="R2585cf92898c408f" /><Relationship Type="http://schemas.openxmlformats.org/officeDocument/2006/relationships/slide" Target="/ppt/slides/slide6.xml" Id="R8564f93030724ac4" /><Relationship Type="http://schemas.openxmlformats.org/officeDocument/2006/relationships/slide" Target="/ppt/slides/slide7.xml" Id="Ra664b347369f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948207c64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623145384c6c" /><Relationship Type="http://schemas.openxmlformats.org/officeDocument/2006/relationships/theme" Target="/ppt/slideMasters/theme/theme1.xml" Id="R69a3cb12734e4e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cc62314538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df679ecdf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29b89c50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473716e0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b2c6956f74b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f11f62690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aa8e28443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09113c523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2 757 758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WAHLSTEDT PER KRISTOFER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