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aaab3114a4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19da00efa43de"/>
  </p:sldMasterIdLst>
  <p:sldIdLst>
    <p:sldId xmlns:r="http://schemas.openxmlformats.org/officeDocument/2006/relationships" id="256" r:id="R8f88743fa99a4b2d"/>
    <p:sldId xmlns:r="http://schemas.openxmlformats.org/officeDocument/2006/relationships" id="257" r:id="R893fbe7e5d7143dc"/>
    <p:sldId xmlns:r="http://schemas.openxmlformats.org/officeDocument/2006/relationships" id="258" r:id="Rdeed59844d784586"/>
    <p:sldId xmlns:r="http://schemas.openxmlformats.org/officeDocument/2006/relationships" id="259" r:id="R4f41b9c82f074605"/>
    <p:sldId xmlns:r="http://schemas.openxmlformats.org/officeDocument/2006/relationships" id="260" r:id="Rb09318b2ecc246d1"/>
    <p:sldId xmlns:r="http://schemas.openxmlformats.org/officeDocument/2006/relationships" id="261" r:id="Rcce2bf1f49c1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19da00efa43de" /><Relationship Type="http://schemas.openxmlformats.org/officeDocument/2006/relationships/slide" Target="/ppt/slides/slide1.xml" Id="R8f88743fa99a4b2d" /><Relationship Type="http://schemas.openxmlformats.org/officeDocument/2006/relationships/slide" Target="/ppt/slides/slide2.xml" Id="R893fbe7e5d7143dc" /><Relationship Type="http://schemas.openxmlformats.org/officeDocument/2006/relationships/slide" Target="/ppt/slides/slide3.xml" Id="Rdeed59844d784586" /><Relationship Type="http://schemas.openxmlformats.org/officeDocument/2006/relationships/slide" Target="/ppt/slides/slide4.xml" Id="R4f41b9c82f074605" /><Relationship Type="http://schemas.openxmlformats.org/officeDocument/2006/relationships/slide" Target="/ppt/slides/slide5.xml" Id="Rb09318b2ecc246d1" /><Relationship Type="http://schemas.openxmlformats.org/officeDocument/2006/relationships/slide" Target="/ppt/slides/slide6.xml" Id="Rcce2bf1f49c1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4c9d176c8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b0a6432554997" /><Relationship Type="http://schemas.openxmlformats.org/officeDocument/2006/relationships/theme" Target="/ppt/slideMasters/theme/theme1.xml" Id="R35bb29d7f403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b0a643255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bb1331a0c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62032b26c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c5414ab62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8dc5a7bbe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a6ab2f18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c7164e75a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919 276 010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PKW AS</a:t>
            </a:r>
          </a:p>
        </p:txBody>
      </p:sp>
    </p:spTree>
  </p:cSld>
  <p:clrMapOvr>
    <a:masterClrMapping xmlns:a="http://schemas.openxmlformats.org/drawingml/2006/main"/>
  </p:clrMapOvr>
</p:sld>
</file>