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02e6cacf9842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90ca8ce770456e"/>
  </p:sldMasterIdLst>
  <p:sldIdLst>
    <p:sldId xmlns:r="http://schemas.openxmlformats.org/officeDocument/2006/relationships" id="256" r:id="Rd11890098df4415e"/>
    <p:sldId xmlns:r="http://schemas.openxmlformats.org/officeDocument/2006/relationships" id="257" r:id="R266d85235c794db6"/>
    <p:sldId xmlns:r="http://schemas.openxmlformats.org/officeDocument/2006/relationships" id="258" r:id="Rab7c3929363b4210"/>
    <p:sldId xmlns:r="http://schemas.openxmlformats.org/officeDocument/2006/relationships" id="259" r:id="Rd988b1fd57924538"/>
    <p:sldId xmlns:r="http://schemas.openxmlformats.org/officeDocument/2006/relationships" id="260" r:id="Rbb583143f7804f61"/>
    <p:sldId xmlns:r="http://schemas.openxmlformats.org/officeDocument/2006/relationships" id="261" r:id="R4aabcc5a7b4a42c6"/>
    <p:sldId xmlns:r="http://schemas.openxmlformats.org/officeDocument/2006/relationships" id="262" r:id="R6f58db6b998943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90ca8ce770456e" /><Relationship Type="http://schemas.openxmlformats.org/officeDocument/2006/relationships/slide" Target="/ppt/slides/slide1.xml" Id="Rd11890098df4415e" /><Relationship Type="http://schemas.openxmlformats.org/officeDocument/2006/relationships/slide" Target="/ppt/slides/slide2.xml" Id="R266d85235c794db6" /><Relationship Type="http://schemas.openxmlformats.org/officeDocument/2006/relationships/slide" Target="/ppt/slides/slide3.xml" Id="Rab7c3929363b4210" /><Relationship Type="http://schemas.openxmlformats.org/officeDocument/2006/relationships/slide" Target="/ppt/slides/slide4.xml" Id="Rd988b1fd57924538" /><Relationship Type="http://schemas.openxmlformats.org/officeDocument/2006/relationships/slide" Target="/ppt/slides/slide5.xml" Id="Rbb583143f7804f61" /><Relationship Type="http://schemas.openxmlformats.org/officeDocument/2006/relationships/slide" Target="/ppt/slides/slide6.xml" Id="R4aabcc5a7b4a42c6" /><Relationship Type="http://schemas.openxmlformats.org/officeDocument/2006/relationships/slide" Target="/ppt/slides/slide7.xml" Id="R6f58db6b998943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4ea7de279945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74043a87249fd" /><Relationship Type="http://schemas.openxmlformats.org/officeDocument/2006/relationships/theme" Target="/ppt/slideMasters/theme/theme1.xml" Id="R2b36c4e496794b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874043a87249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72e09efd44b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577e245554a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377c34a4642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30ad8f8df47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9f29bcd5248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25ea54fce4e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94c1ddd734d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ARTEL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1 544 191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−10 312 826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1 100 922 032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2 747 006 900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3 795 428 116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Tjuvholmen, 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919 268 867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AS</a:t>
            </a:r>
          </a:p>
        </p:txBody>
      </p:sp>
    </p:spTree>
  </p:cSld>
  <p:clrMapOvr>
    <a:masterClrMapping xmlns:a="http://schemas.openxmlformats.org/drawingml/2006/main"/>
  </p:clrMapOvr>
</p:sld>
</file>