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e14d90421f46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8adecdb143485d"/>
  </p:sldMasterIdLst>
  <p:sldIdLst>
    <p:sldId xmlns:r="http://schemas.openxmlformats.org/officeDocument/2006/relationships" id="256" r:id="R947042db5eae492a"/>
    <p:sldId xmlns:r="http://schemas.openxmlformats.org/officeDocument/2006/relationships" id="257" r:id="R6f282a4c44f742d0"/>
    <p:sldId xmlns:r="http://schemas.openxmlformats.org/officeDocument/2006/relationships" id="258" r:id="Rde45e949d9fd4d99"/>
    <p:sldId xmlns:r="http://schemas.openxmlformats.org/officeDocument/2006/relationships" id="259" r:id="R5417add089eb4294"/>
    <p:sldId xmlns:r="http://schemas.openxmlformats.org/officeDocument/2006/relationships" id="260" r:id="Rb8434b9deec4485f"/>
    <p:sldId xmlns:r="http://schemas.openxmlformats.org/officeDocument/2006/relationships" id="261" r:id="Re599b90abc9c4757"/>
    <p:sldId xmlns:r="http://schemas.openxmlformats.org/officeDocument/2006/relationships" id="262" r:id="R4487c7da39a64a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8adecdb143485d" /><Relationship Type="http://schemas.openxmlformats.org/officeDocument/2006/relationships/slide" Target="/ppt/slides/slide1.xml" Id="R947042db5eae492a" /><Relationship Type="http://schemas.openxmlformats.org/officeDocument/2006/relationships/slide" Target="/ppt/slides/slide2.xml" Id="R6f282a4c44f742d0" /><Relationship Type="http://schemas.openxmlformats.org/officeDocument/2006/relationships/slide" Target="/ppt/slides/slide3.xml" Id="Rde45e949d9fd4d99" /><Relationship Type="http://schemas.openxmlformats.org/officeDocument/2006/relationships/slide" Target="/ppt/slides/slide4.xml" Id="R5417add089eb4294" /><Relationship Type="http://schemas.openxmlformats.org/officeDocument/2006/relationships/slide" Target="/ppt/slides/slide5.xml" Id="Rb8434b9deec4485f" /><Relationship Type="http://schemas.openxmlformats.org/officeDocument/2006/relationships/slide" Target="/ppt/slides/slide6.xml" Id="Re599b90abc9c4757" /><Relationship Type="http://schemas.openxmlformats.org/officeDocument/2006/relationships/slide" Target="/ppt/slides/slide7.xml" Id="R4487c7da39a64a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65d5387ce45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23bf9e84d4a58" /><Relationship Type="http://schemas.openxmlformats.org/officeDocument/2006/relationships/theme" Target="/ppt/slideMasters/theme/theme1.xml" Id="R1a3ba0f8a0fc47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23bf9e84d4a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2f7dd9bcb46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ac6c8d78e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cd339a2e44a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4feb590c5f44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10c42dabd44f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5e830a4d440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4c3f187c54c0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A.R.M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A.R.M HOLDING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−2 104 956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1 238 453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MASKE ANDREAS RØVANG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919 259 752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A.R.M HOLDING AS</a:t>
            </a:r>
          </a:p>
        </p:txBody>
      </p:sp>
    </p:spTree>
  </p:cSld>
  <p:clrMapOvr>
    <a:masterClrMapping xmlns:a="http://schemas.openxmlformats.org/drawingml/2006/main"/>
  </p:clrMapOvr>
</p:sld>
</file>