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7daa16b40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08210f8224ee7"/>
  </p:sldMasterIdLst>
  <p:sldIdLst>
    <p:sldId xmlns:r="http://schemas.openxmlformats.org/officeDocument/2006/relationships" id="256" r:id="Re5c23388bf7745cb"/>
    <p:sldId xmlns:r="http://schemas.openxmlformats.org/officeDocument/2006/relationships" id="257" r:id="Rb2c3bc6166a94596"/>
    <p:sldId xmlns:r="http://schemas.openxmlformats.org/officeDocument/2006/relationships" id="258" r:id="Rb3d15e3d776e49a6"/>
    <p:sldId xmlns:r="http://schemas.openxmlformats.org/officeDocument/2006/relationships" id="259" r:id="Re5339f406c0940fa"/>
    <p:sldId xmlns:r="http://schemas.openxmlformats.org/officeDocument/2006/relationships" id="260" r:id="R003a2ec876f3476d"/>
    <p:sldId xmlns:r="http://schemas.openxmlformats.org/officeDocument/2006/relationships" id="261" r:id="R384eeb2ef0104f64"/>
    <p:sldId xmlns:r="http://schemas.openxmlformats.org/officeDocument/2006/relationships" id="262" r:id="R117cd27cd602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08210f8224ee7" /><Relationship Type="http://schemas.openxmlformats.org/officeDocument/2006/relationships/slide" Target="/ppt/slides/slide1.xml" Id="Re5c23388bf7745cb" /><Relationship Type="http://schemas.openxmlformats.org/officeDocument/2006/relationships/slide" Target="/ppt/slides/slide2.xml" Id="Rb2c3bc6166a94596" /><Relationship Type="http://schemas.openxmlformats.org/officeDocument/2006/relationships/slide" Target="/ppt/slides/slide3.xml" Id="Rb3d15e3d776e49a6" /><Relationship Type="http://schemas.openxmlformats.org/officeDocument/2006/relationships/slide" Target="/ppt/slides/slide4.xml" Id="Re5339f406c0940fa" /><Relationship Type="http://schemas.openxmlformats.org/officeDocument/2006/relationships/slide" Target="/ppt/slides/slide5.xml" Id="R003a2ec876f3476d" /><Relationship Type="http://schemas.openxmlformats.org/officeDocument/2006/relationships/slide" Target="/ppt/slides/slide6.xml" Id="R384eeb2ef0104f64" /><Relationship Type="http://schemas.openxmlformats.org/officeDocument/2006/relationships/slide" Target="/ppt/slides/slide7.xml" Id="R117cd27cd602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ea16c8d33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f00e9dcde437b" /><Relationship Type="http://schemas.openxmlformats.org/officeDocument/2006/relationships/theme" Target="/ppt/slideMasters/theme/theme1.xml" Id="R3a06c409958449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f00e9dcde43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0c6ec4c7b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cf2236ff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5757e9882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9fd1df3c044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25685688c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018fc2aeb47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b42fb95a74b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KENTA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UTGÅRDSLØKKEN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