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09da9bdc424b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f69a83287240d1"/>
  </p:sldMasterIdLst>
  <p:sldIdLst>
    <p:sldId xmlns:r="http://schemas.openxmlformats.org/officeDocument/2006/relationships" id="256" r:id="R2136ce7c12d44c66"/>
    <p:sldId xmlns:r="http://schemas.openxmlformats.org/officeDocument/2006/relationships" id="257" r:id="R4eeffac138664873"/>
    <p:sldId xmlns:r="http://schemas.openxmlformats.org/officeDocument/2006/relationships" id="258" r:id="R263850b9cde042f6"/>
    <p:sldId xmlns:r="http://schemas.openxmlformats.org/officeDocument/2006/relationships" id="259" r:id="R31839b69471e4f92"/>
    <p:sldId xmlns:r="http://schemas.openxmlformats.org/officeDocument/2006/relationships" id="260" r:id="Rc8054aaf858b430b"/>
    <p:sldId xmlns:r="http://schemas.openxmlformats.org/officeDocument/2006/relationships" id="261" r:id="Rc0b4a08a54d4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69a83287240d1" /><Relationship Type="http://schemas.openxmlformats.org/officeDocument/2006/relationships/slide" Target="/ppt/slides/slide1.xml" Id="R2136ce7c12d44c66" /><Relationship Type="http://schemas.openxmlformats.org/officeDocument/2006/relationships/slide" Target="/ppt/slides/slide2.xml" Id="R4eeffac138664873" /><Relationship Type="http://schemas.openxmlformats.org/officeDocument/2006/relationships/slide" Target="/ppt/slides/slide3.xml" Id="R263850b9cde042f6" /><Relationship Type="http://schemas.openxmlformats.org/officeDocument/2006/relationships/slide" Target="/ppt/slides/slide4.xml" Id="R31839b69471e4f92" /><Relationship Type="http://schemas.openxmlformats.org/officeDocument/2006/relationships/slide" Target="/ppt/slides/slide5.xml" Id="Rc8054aaf858b430b" /><Relationship Type="http://schemas.openxmlformats.org/officeDocument/2006/relationships/slide" Target="/ppt/slides/slide6.xml" Id="Rc0b4a08a54d4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6316ab91a40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dcc55a41b41ae" /><Relationship Type="http://schemas.openxmlformats.org/officeDocument/2006/relationships/theme" Target="/ppt/slideMasters/theme/theme1.xml" Id="R1ea5cede598b46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7dcc55a41b41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868edd0dc42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6fda04b8049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e27c8839b44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0f6821f7b47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73e2711e844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b6dc9734c4b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Vogellund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919 257 520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KENTA HOLDING AS</a:t>
            </a:r>
          </a:p>
        </p:txBody>
      </p:sp>
    </p:spTree>
  </p:cSld>
  <p:clrMapOvr>
    <a:masterClrMapping xmlns:a="http://schemas.openxmlformats.org/drawingml/2006/main"/>
  </p:clrMapOvr>
</p:sld>
</file>