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855aabb24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b01449194404d"/>
  </p:sldMasterIdLst>
  <p:sldIdLst>
    <p:sldId xmlns:r="http://schemas.openxmlformats.org/officeDocument/2006/relationships" id="256" r:id="Rabba367ec2e34c5b"/>
    <p:sldId xmlns:r="http://schemas.openxmlformats.org/officeDocument/2006/relationships" id="257" r:id="Rd0e32690d9f94066"/>
    <p:sldId xmlns:r="http://schemas.openxmlformats.org/officeDocument/2006/relationships" id="258" r:id="R55d1110787844ed7"/>
    <p:sldId xmlns:r="http://schemas.openxmlformats.org/officeDocument/2006/relationships" id="259" r:id="Rfb1065008af74583"/>
    <p:sldId xmlns:r="http://schemas.openxmlformats.org/officeDocument/2006/relationships" id="260" r:id="R13eb84b510e24dd9"/>
    <p:sldId xmlns:r="http://schemas.openxmlformats.org/officeDocument/2006/relationships" id="261" r:id="Re47dd852061e4832"/>
    <p:sldId xmlns:r="http://schemas.openxmlformats.org/officeDocument/2006/relationships" id="262" r:id="R98ca16652ffc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b01449194404d" /><Relationship Type="http://schemas.openxmlformats.org/officeDocument/2006/relationships/slide" Target="/ppt/slides/slide1.xml" Id="Rabba367ec2e34c5b" /><Relationship Type="http://schemas.openxmlformats.org/officeDocument/2006/relationships/slide" Target="/ppt/slides/slide2.xml" Id="Rd0e32690d9f94066" /><Relationship Type="http://schemas.openxmlformats.org/officeDocument/2006/relationships/slide" Target="/ppt/slides/slide3.xml" Id="R55d1110787844ed7" /><Relationship Type="http://schemas.openxmlformats.org/officeDocument/2006/relationships/slide" Target="/ppt/slides/slide4.xml" Id="Rfb1065008af74583" /><Relationship Type="http://schemas.openxmlformats.org/officeDocument/2006/relationships/slide" Target="/ppt/slides/slide5.xml" Id="R13eb84b510e24dd9" /><Relationship Type="http://schemas.openxmlformats.org/officeDocument/2006/relationships/slide" Target="/ppt/slides/slide6.xml" Id="Re47dd852061e4832" /><Relationship Type="http://schemas.openxmlformats.org/officeDocument/2006/relationships/slide" Target="/ppt/slides/slide7.xml" Id="R98ca16652ffc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aab46037e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d9dd5529549f5" /><Relationship Type="http://schemas.openxmlformats.org/officeDocument/2006/relationships/theme" Target="/ppt/slideMasters/theme/theme1.xml" Id="Ra9915fdf0193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d9dd55295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66ee2340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4de49a18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14e42cee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a02cf621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384bcbb7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62b2ab765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b80fdc85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