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831b17fbb045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1b132bd2294e09"/>
  </p:sldMasterIdLst>
  <p:sldIdLst>
    <p:sldId xmlns:r="http://schemas.openxmlformats.org/officeDocument/2006/relationships" id="256" r:id="Rff7ddfc479684378"/>
    <p:sldId xmlns:r="http://schemas.openxmlformats.org/officeDocument/2006/relationships" id="257" r:id="R1ecff6ee99df4ee2"/>
    <p:sldId xmlns:r="http://schemas.openxmlformats.org/officeDocument/2006/relationships" id="258" r:id="R03c60da306e74ec9"/>
    <p:sldId xmlns:r="http://schemas.openxmlformats.org/officeDocument/2006/relationships" id="259" r:id="R9096f7a681e04aa8"/>
    <p:sldId xmlns:r="http://schemas.openxmlformats.org/officeDocument/2006/relationships" id="260" r:id="Rb412b071b629488d"/>
    <p:sldId xmlns:r="http://schemas.openxmlformats.org/officeDocument/2006/relationships" id="261" r:id="Rd3e890000a7e4f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b132bd2294e09" /><Relationship Type="http://schemas.openxmlformats.org/officeDocument/2006/relationships/slide" Target="/ppt/slides/slide1.xml" Id="Rff7ddfc479684378" /><Relationship Type="http://schemas.openxmlformats.org/officeDocument/2006/relationships/slide" Target="/ppt/slides/slide2.xml" Id="R1ecff6ee99df4ee2" /><Relationship Type="http://schemas.openxmlformats.org/officeDocument/2006/relationships/slide" Target="/ppt/slides/slide3.xml" Id="R03c60da306e74ec9" /><Relationship Type="http://schemas.openxmlformats.org/officeDocument/2006/relationships/slide" Target="/ppt/slides/slide4.xml" Id="R9096f7a681e04aa8" /><Relationship Type="http://schemas.openxmlformats.org/officeDocument/2006/relationships/slide" Target="/ppt/slides/slide5.xml" Id="Rb412b071b629488d" /><Relationship Type="http://schemas.openxmlformats.org/officeDocument/2006/relationships/slide" Target="/ppt/slides/slide6.xml" Id="Rd3e890000a7e4f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2a81226b243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469b01d1646fd" /><Relationship Type="http://schemas.openxmlformats.org/officeDocument/2006/relationships/theme" Target="/ppt/slideMasters/theme/theme1.xml" Id="R67973ee07ff140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3469b01d1646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d9b2b34fe40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bfa186c684d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6cd2240ca49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1953ec46e42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7b78c4c8f4a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28ba1e2d943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BIL-SERVICE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BIL-SERVICE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BIL-SERVICE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BIL-SERVICE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BIL-SERVICE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BIL-SERVICE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 Bil-Service, Nygårdsveien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919 228 105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BIL-SERVICE HOLDING AS</a:t>
            </a:r>
          </a:p>
        </p:txBody>
      </p:sp>
    </p:spTree>
  </p:cSld>
  <p:clrMapOvr>
    <a:masterClrMapping xmlns:a="http://schemas.openxmlformats.org/drawingml/2006/main"/>
  </p:clrMapOvr>
</p:sld>
</file>