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aaf988c8d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75f03d0244048"/>
  </p:sldMasterIdLst>
  <p:sldIdLst>
    <p:sldId xmlns:r="http://schemas.openxmlformats.org/officeDocument/2006/relationships" id="256" r:id="Rbfcbcdf5e96f4f26"/>
    <p:sldId xmlns:r="http://schemas.openxmlformats.org/officeDocument/2006/relationships" id="257" r:id="Ra5f4e0225c6948c7"/>
    <p:sldId xmlns:r="http://schemas.openxmlformats.org/officeDocument/2006/relationships" id="258" r:id="Rc9456934e8574909"/>
    <p:sldId xmlns:r="http://schemas.openxmlformats.org/officeDocument/2006/relationships" id="259" r:id="Rbe6816fd59814248"/>
    <p:sldId xmlns:r="http://schemas.openxmlformats.org/officeDocument/2006/relationships" id="260" r:id="R6d3a230d724a4e60"/>
    <p:sldId xmlns:r="http://schemas.openxmlformats.org/officeDocument/2006/relationships" id="261" r:id="Ra57ef1b4fafb4ccf"/>
    <p:sldId xmlns:r="http://schemas.openxmlformats.org/officeDocument/2006/relationships" id="262" r:id="R9b2f90046166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75f03d0244048" /><Relationship Type="http://schemas.openxmlformats.org/officeDocument/2006/relationships/slide" Target="/ppt/slides/slide1.xml" Id="Rbfcbcdf5e96f4f26" /><Relationship Type="http://schemas.openxmlformats.org/officeDocument/2006/relationships/slide" Target="/ppt/slides/slide2.xml" Id="Ra5f4e0225c6948c7" /><Relationship Type="http://schemas.openxmlformats.org/officeDocument/2006/relationships/slide" Target="/ppt/slides/slide3.xml" Id="Rc9456934e8574909" /><Relationship Type="http://schemas.openxmlformats.org/officeDocument/2006/relationships/slide" Target="/ppt/slides/slide4.xml" Id="Rbe6816fd59814248" /><Relationship Type="http://schemas.openxmlformats.org/officeDocument/2006/relationships/slide" Target="/ppt/slides/slide5.xml" Id="R6d3a230d724a4e60" /><Relationship Type="http://schemas.openxmlformats.org/officeDocument/2006/relationships/slide" Target="/ppt/slides/slide6.xml" Id="Ra57ef1b4fafb4ccf" /><Relationship Type="http://schemas.openxmlformats.org/officeDocument/2006/relationships/slide" Target="/ppt/slides/slide7.xml" Id="R9b2f90046166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6ea595d134d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5f453bc034016" /><Relationship Type="http://schemas.openxmlformats.org/officeDocument/2006/relationships/theme" Target="/ppt/slideMasters/theme/theme1.xml" Id="R7ac43e0c7ec2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c5f453bc03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19d386b8b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73cef2f61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cb81b3c84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ae9a504b2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471954c8e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013b4f65f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1a47e9e4c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 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5 057 671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RAGNE OLSEN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HOFSTAD LEREN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TORSDATTER BEKKELUND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Regnskapshuset AS, 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919 215 194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