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e55d42378d42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a9ca8a87ed4a5a"/>
  </p:sldMasterIdLst>
  <p:sldIdLst>
    <p:sldId xmlns:r="http://schemas.openxmlformats.org/officeDocument/2006/relationships" id="256" r:id="Rf6357377b57b428d"/>
    <p:sldId xmlns:r="http://schemas.openxmlformats.org/officeDocument/2006/relationships" id="257" r:id="R301e3fc1e2cb4834"/>
    <p:sldId xmlns:r="http://schemas.openxmlformats.org/officeDocument/2006/relationships" id="258" r:id="R4942b211660e49f3"/>
    <p:sldId xmlns:r="http://schemas.openxmlformats.org/officeDocument/2006/relationships" id="259" r:id="R50b337145511400a"/>
    <p:sldId xmlns:r="http://schemas.openxmlformats.org/officeDocument/2006/relationships" id="260" r:id="Rc5c2a01e309e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9ca8a87ed4a5a" /><Relationship Type="http://schemas.openxmlformats.org/officeDocument/2006/relationships/slide" Target="/ppt/slides/slide1.xml" Id="Rf6357377b57b428d" /><Relationship Type="http://schemas.openxmlformats.org/officeDocument/2006/relationships/slide" Target="/ppt/slides/slide2.xml" Id="R301e3fc1e2cb4834" /><Relationship Type="http://schemas.openxmlformats.org/officeDocument/2006/relationships/slide" Target="/ppt/slides/slide3.xml" Id="R4942b211660e49f3" /><Relationship Type="http://schemas.openxmlformats.org/officeDocument/2006/relationships/slide" Target="/ppt/slides/slide4.xml" Id="R50b337145511400a" /><Relationship Type="http://schemas.openxmlformats.org/officeDocument/2006/relationships/slide" Target="/ppt/slides/slide5.xml" Id="Rc5c2a01e309e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7c7317e96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54b23091c443d" /><Relationship Type="http://schemas.openxmlformats.org/officeDocument/2006/relationships/theme" Target="/ppt/slideMasters/theme/theme1.xml" Id="R6731e0623aa0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954b23091c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ffeabd6224f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149b9bb3b47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15f65750d46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4d0ccc646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13dcb8f8442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LØRENSKOG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Sigurd W Hagen, Ole Bulls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919 203 048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