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a3167c470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cdee799c04a85"/>
  </p:sldMasterIdLst>
  <p:sldIdLst>
    <p:sldId xmlns:r="http://schemas.openxmlformats.org/officeDocument/2006/relationships" id="256" r:id="R3837353dacef4f67"/>
    <p:sldId xmlns:r="http://schemas.openxmlformats.org/officeDocument/2006/relationships" id="257" r:id="Re30d078bda9644b5"/>
    <p:sldId xmlns:r="http://schemas.openxmlformats.org/officeDocument/2006/relationships" id="258" r:id="Rb9ba6f9c468a4b8d"/>
    <p:sldId xmlns:r="http://schemas.openxmlformats.org/officeDocument/2006/relationships" id="259" r:id="R1ee9d491fe8c4b6f"/>
    <p:sldId xmlns:r="http://schemas.openxmlformats.org/officeDocument/2006/relationships" id="260" r:id="R1c92e23f74074957"/>
    <p:sldId xmlns:r="http://schemas.openxmlformats.org/officeDocument/2006/relationships" id="261" r:id="Rcadac7b1c4ba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cdee799c04a85" /><Relationship Type="http://schemas.openxmlformats.org/officeDocument/2006/relationships/slide" Target="/ppt/slides/slide1.xml" Id="R3837353dacef4f67" /><Relationship Type="http://schemas.openxmlformats.org/officeDocument/2006/relationships/slide" Target="/ppt/slides/slide2.xml" Id="Re30d078bda9644b5" /><Relationship Type="http://schemas.openxmlformats.org/officeDocument/2006/relationships/slide" Target="/ppt/slides/slide3.xml" Id="Rb9ba6f9c468a4b8d" /><Relationship Type="http://schemas.openxmlformats.org/officeDocument/2006/relationships/slide" Target="/ppt/slides/slide4.xml" Id="R1ee9d491fe8c4b6f" /><Relationship Type="http://schemas.openxmlformats.org/officeDocument/2006/relationships/slide" Target="/ppt/slides/slide5.xml" Id="R1c92e23f74074957" /><Relationship Type="http://schemas.openxmlformats.org/officeDocument/2006/relationships/slide" Target="/ppt/slides/slide6.xml" Id="Rcadac7b1c4ba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80aaecb93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dc6b650d943d6" /><Relationship Type="http://schemas.openxmlformats.org/officeDocument/2006/relationships/theme" Target="/ppt/slideMasters/theme/theme1.xml" Id="Rf73deb83afb4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dc6b650d9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eb1de717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c3459688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39222247e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fd1fa6aa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f57e1cfe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085d33bb6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