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8aaa130b3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4f7beadf5466a"/>
  </p:sldMasterIdLst>
  <p:sldIdLst>
    <p:sldId xmlns:r="http://schemas.openxmlformats.org/officeDocument/2006/relationships" id="256" r:id="R37d7abcbe2124b03"/>
    <p:sldId xmlns:r="http://schemas.openxmlformats.org/officeDocument/2006/relationships" id="257" r:id="Redc46e303eaa4df0"/>
    <p:sldId xmlns:r="http://schemas.openxmlformats.org/officeDocument/2006/relationships" id="258" r:id="Rf53acd5ce7764036"/>
    <p:sldId xmlns:r="http://schemas.openxmlformats.org/officeDocument/2006/relationships" id="259" r:id="R2d41f2bf8eef437e"/>
    <p:sldId xmlns:r="http://schemas.openxmlformats.org/officeDocument/2006/relationships" id="260" r:id="R7021ea6fc81848d0"/>
    <p:sldId xmlns:r="http://schemas.openxmlformats.org/officeDocument/2006/relationships" id="261" r:id="Rdcfaf8e320ef40f8"/>
    <p:sldId xmlns:r="http://schemas.openxmlformats.org/officeDocument/2006/relationships" id="262" r:id="Rf1b445726f1b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4f7beadf5466a" /><Relationship Type="http://schemas.openxmlformats.org/officeDocument/2006/relationships/slide" Target="/ppt/slides/slide1.xml" Id="R37d7abcbe2124b03" /><Relationship Type="http://schemas.openxmlformats.org/officeDocument/2006/relationships/slide" Target="/ppt/slides/slide2.xml" Id="Redc46e303eaa4df0" /><Relationship Type="http://schemas.openxmlformats.org/officeDocument/2006/relationships/slide" Target="/ppt/slides/slide3.xml" Id="Rf53acd5ce7764036" /><Relationship Type="http://schemas.openxmlformats.org/officeDocument/2006/relationships/slide" Target="/ppt/slides/slide4.xml" Id="R2d41f2bf8eef437e" /><Relationship Type="http://schemas.openxmlformats.org/officeDocument/2006/relationships/slide" Target="/ppt/slides/slide5.xml" Id="R7021ea6fc81848d0" /><Relationship Type="http://schemas.openxmlformats.org/officeDocument/2006/relationships/slide" Target="/ppt/slides/slide6.xml" Id="Rdcfaf8e320ef40f8" /><Relationship Type="http://schemas.openxmlformats.org/officeDocument/2006/relationships/slide" Target="/ppt/slides/slide7.xml" Id="Rf1b445726f1b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117c56fba4d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d9dafa2a4644" /><Relationship Type="http://schemas.openxmlformats.org/officeDocument/2006/relationships/theme" Target="/ppt/slideMasters/theme/theme1.xml" Id="Rf567448e0413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f0d9dafa2a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a3e07b150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8e8c3127446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532bb118a47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2edb671bd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33a3c3bab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29084fd2548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7375344be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 EIENDOM DIGERUDVEGEN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EIENDOM DIGERUDVEGEN 1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 EIENDOM HOLDING II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919 199 539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 EIENDOM DIGERUDVEGEN 1 AS</a:t>
            </a:r>
          </a:p>
        </p:txBody>
      </p:sp>
    </p:spTree>
  </p:cSld>
  <p:clrMapOvr>
    <a:masterClrMapping xmlns:a="http://schemas.openxmlformats.org/drawingml/2006/main"/>
  </p:clrMapOvr>
</p:sld>
</file>