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b737ca977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d827633794e9f"/>
  </p:sldMasterIdLst>
  <p:sldIdLst>
    <p:sldId xmlns:r="http://schemas.openxmlformats.org/officeDocument/2006/relationships" id="256" r:id="R0f7ef17a999c4204"/>
    <p:sldId xmlns:r="http://schemas.openxmlformats.org/officeDocument/2006/relationships" id="257" r:id="Rdc36c39466824fd2"/>
    <p:sldId xmlns:r="http://schemas.openxmlformats.org/officeDocument/2006/relationships" id="258" r:id="R6271f84ffbfe4889"/>
    <p:sldId xmlns:r="http://schemas.openxmlformats.org/officeDocument/2006/relationships" id="259" r:id="R94489c99cde145bf"/>
    <p:sldId xmlns:r="http://schemas.openxmlformats.org/officeDocument/2006/relationships" id="260" r:id="R6061de3d3769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d827633794e9f" /><Relationship Type="http://schemas.openxmlformats.org/officeDocument/2006/relationships/slide" Target="/ppt/slides/slide1.xml" Id="R0f7ef17a999c4204" /><Relationship Type="http://schemas.openxmlformats.org/officeDocument/2006/relationships/slide" Target="/ppt/slides/slide2.xml" Id="Rdc36c39466824fd2" /><Relationship Type="http://schemas.openxmlformats.org/officeDocument/2006/relationships/slide" Target="/ppt/slides/slide3.xml" Id="R6271f84ffbfe4889" /><Relationship Type="http://schemas.openxmlformats.org/officeDocument/2006/relationships/slide" Target="/ppt/slides/slide4.xml" Id="R94489c99cde145bf" /><Relationship Type="http://schemas.openxmlformats.org/officeDocument/2006/relationships/slide" Target="/ppt/slides/slide5.xml" Id="R6061de3d3769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ffa37d734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3bdfe6b4849ac" /><Relationship Type="http://schemas.openxmlformats.org/officeDocument/2006/relationships/theme" Target="/ppt/slideMasters/theme/theme1.xml" Id="Ree3c980e2655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3bdfe6b48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b6e39a0d7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3e4af2412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4fb6ac113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f322cf197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023724c9e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SMALL CAP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AKSJEGLOBAL SMALL CAP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