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881ad2d73d4d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f6bf14f1e04e29"/>
  </p:sldMasterIdLst>
  <p:sldIdLst>
    <p:sldId xmlns:r="http://schemas.openxmlformats.org/officeDocument/2006/relationships" id="256" r:id="R824856e2786a4e14"/>
    <p:sldId xmlns:r="http://schemas.openxmlformats.org/officeDocument/2006/relationships" id="257" r:id="R1643ca3af1a54572"/>
    <p:sldId xmlns:r="http://schemas.openxmlformats.org/officeDocument/2006/relationships" id="258" r:id="R34d2784da0744b04"/>
    <p:sldId xmlns:r="http://schemas.openxmlformats.org/officeDocument/2006/relationships" id="259" r:id="R7a3b751a06fa4d81"/>
    <p:sldId xmlns:r="http://schemas.openxmlformats.org/officeDocument/2006/relationships" id="260" r:id="Rccfea328e3374d7f"/>
    <p:sldId xmlns:r="http://schemas.openxmlformats.org/officeDocument/2006/relationships" id="261" r:id="R97bb934b821742a7"/>
    <p:sldId xmlns:r="http://schemas.openxmlformats.org/officeDocument/2006/relationships" id="262" r:id="Rf9a0038ec62941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6bf14f1e04e29" /><Relationship Type="http://schemas.openxmlformats.org/officeDocument/2006/relationships/slide" Target="/ppt/slides/slide1.xml" Id="R824856e2786a4e14" /><Relationship Type="http://schemas.openxmlformats.org/officeDocument/2006/relationships/slide" Target="/ppt/slides/slide2.xml" Id="R1643ca3af1a54572" /><Relationship Type="http://schemas.openxmlformats.org/officeDocument/2006/relationships/slide" Target="/ppt/slides/slide3.xml" Id="R34d2784da0744b04" /><Relationship Type="http://schemas.openxmlformats.org/officeDocument/2006/relationships/slide" Target="/ppt/slides/slide4.xml" Id="R7a3b751a06fa4d81" /><Relationship Type="http://schemas.openxmlformats.org/officeDocument/2006/relationships/slide" Target="/ppt/slides/slide5.xml" Id="Rccfea328e3374d7f" /><Relationship Type="http://schemas.openxmlformats.org/officeDocument/2006/relationships/slide" Target="/ppt/slides/slide6.xml" Id="R97bb934b821742a7" /><Relationship Type="http://schemas.openxmlformats.org/officeDocument/2006/relationships/slide" Target="/ppt/slides/slide7.xml" Id="Rf9a0038ec62941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fd9872aeb42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c4b5ae6644120" /><Relationship Type="http://schemas.openxmlformats.org/officeDocument/2006/relationships/theme" Target="/ppt/slideMasters/theme/theme1.xml" Id="R86940f2b4e0f46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cc4b5ae66441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225e57f864c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416a43b9d48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ca8cdb67843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ee7ac4b4447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78072a8384c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e25cf61224b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fac49111d49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830 365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23 280 891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23 515 681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ÅDNE KVERNELAND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919 167 297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