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7cfcda72d74c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709ab730184137"/>
  </p:sldMasterIdLst>
  <p:sldIdLst>
    <p:sldId xmlns:r="http://schemas.openxmlformats.org/officeDocument/2006/relationships" id="256" r:id="R9c7f0368a1514813"/>
    <p:sldId xmlns:r="http://schemas.openxmlformats.org/officeDocument/2006/relationships" id="257" r:id="Rfc8402a2f29f4458"/>
    <p:sldId xmlns:r="http://schemas.openxmlformats.org/officeDocument/2006/relationships" id="258" r:id="R528fb6459cbf472d"/>
    <p:sldId xmlns:r="http://schemas.openxmlformats.org/officeDocument/2006/relationships" id="259" r:id="R57d39dfe568044a1"/>
    <p:sldId xmlns:r="http://schemas.openxmlformats.org/officeDocument/2006/relationships" id="260" r:id="R25b909ec300c4c3c"/>
    <p:sldId xmlns:r="http://schemas.openxmlformats.org/officeDocument/2006/relationships" id="261" r:id="R04b4eea26c0243a4"/>
    <p:sldId xmlns:r="http://schemas.openxmlformats.org/officeDocument/2006/relationships" id="262" r:id="Ref8be682782146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709ab730184137" /><Relationship Type="http://schemas.openxmlformats.org/officeDocument/2006/relationships/slide" Target="/ppt/slides/slide1.xml" Id="R9c7f0368a1514813" /><Relationship Type="http://schemas.openxmlformats.org/officeDocument/2006/relationships/slide" Target="/ppt/slides/slide2.xml" Id="Rfc8402a2f29f4458" /><Relationship Type="http://schemas.openxmlformats.org/officeDocument/2006/relationships/slide" Target="/ppt/slides/slide3.xml" Id="R528fb6459cbf472d" /><Relationship Type="http://schemas.openxmlformats.org/officeDocument/2006/relationships/slide" Target="/ppt/slides/slide4.xml" Id="R57d39dfe568044a1" /><Relationship Type="http://schemas.openxmlformats.org/officeDocument/2006/relationships/slide" Target="/ppt/slides/slide5.xml" Id="R25b909ec300c4c3c" /><Relationship Type="http://schemas.openxmlformats.org/officeDocument/2006/relationships/slide" Target="/ppt/slides/slide6.xml" Id="R04b4eea26c0243a4" /><Relationship Type="http://schemas.openxmlformats.org/officeDocument/2006/relationships/slide" Target="/ppt/slides/slide7.xml" Id="Ref8be682782146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cbf09f823a41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32ca2f7b24a0c" /><Relationship Type="http://schemas.openxmlformats.org/officeDocument/2006/relationships/theme" Target="/ppt/slideMasters/theme/theme1.xml" Id="R1dacb78bf1264d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532ca2f7b24a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9a3deb10e4a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9e860711341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a17654e694e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549b5800e4f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dadea989c43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497127aac4f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45b7cbbdb41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MEMORYCLOUD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MEMORYCLOUD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1 211 454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1 522 054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SJURSEN DIANA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19E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919 162 163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