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d9490ce1b41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aaf188c504e7e"/>
  </p:sldMasterIdLst>
  <p:sldIdLst>
    <p:sldId xmlns:r="http://schemas.openxmlformats.org/officeDocument/2006/relationships" id="256" r:id="R323c4a5d766742f2"/>
    <p:sldId xmlns:r="http://schemas.openxmlformats.org/officeDocument/2006/relationships" id="257" r:id="R35bf5de91dea4c90"/>
    <p:sldId xmlns:r="http://schemas.openxmlformats.org/officeDocument/2006/relationships" id="258" r:id="Rf1bb371a88894ee4"/>
    <p:sldId xmlns:r="http://schemas.openxmlformats.org/officeDocument/2006/relationships" id="259" r:id="Ra2c28a5612224dae"/>
    <p:sldId xmlns:r="http://schemas.openxmlformats.org/officeDocument/2006/relationships" id="260" r:id="R2f2e1d66c9314208"/>
    <p:sldId xmlns:r="http://schemas.openxmlformats.org/officeDocument/2006/relationships" id="261" r:id="R9514fa0cf654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aaf188c504e7e" /><Relationship Type="http://schemas.openxmlformats.org/officeDocument/2006/relationships/slide" Target="/ppt/slides/slide1.xml" Id="R323c4a5d766742f2" /><Relationship Type="http://schemas.openxmlformats.org/officeDocument/2006/relationships/slide" Target="/ppt/slides/slide2.xml" Id="R35bf5de91dea4c90" /><Relationship Type="http://schemas.openxmlformats.org/officeDocument/2006/relationships/slide" Target="/ppt/slides/slide3.xml" Id="Rf1bb371a88894ee4" /><Relationship Type="http://schemas.openxmlformats.org/officeDocument/2006/relationships/slide" Target="/ppt/slides/slide4.xml" Id="Ra2c28a5612224dae" /><Relationship Type="http://schemas.openxmlformats.org/officeDocument/2006/relationships/slide" Target="/ppt/slides/slide5.xml" Id="R2f2e1d66c9314208" /><Relationship Type="http://schemas.openxmlformats.org/officeDocument/2006/relationships/slide" Target="/ppt/slides/slide6.xml" Id="R9514fa0cf654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889bbc16e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67a9756974d70" /><Relationship Type="http://schemas.openxmlformats.org/officeDocument/2006/relationships/theme" Target="/ppt/slideMasters/theme/theme1.xml" Id="R922bd5a4d14e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67a975697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5bae155e7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5fd3c535c4a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2a0686fe9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bd2b73e2c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afacb4adb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7eb3894aa43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MEMORYCLOUD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19E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919 162 163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MEMORYCLOUD AS</a:t>
            </a:r>
          </a:p>
        </p:txBody>
      </p:sp>
    </p:spTree>
  </p:cSld>
  <p:clrMapOvr>
    <a:masterClrMapping xmlns:a="http://schemas.openxmlformats.org/drawingml/2006/main"/>
  </p:clrMapOvr>
</p:sld>
</file>