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134a6c529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b7897c77a4caa"/>
  </p:sldMasterIdLst>
  <p:sldIdLst>
    <p:sldId xmlns:r="http://schemas.openxmlformats.org/officeDocument/2006/relationships" id="256" r:id="R37808b758cb44c99"/>
    <p:sldId xmlns:r="http://schemas.openxmlformats.org/officeDocument/2006/relationships" id="257" r:id="R2fcd515d13a94d25"/>
    <p:sldId xmlns:r="http://schemas.openxmlformats.org/officeDocument/2006/relationships" id="258" r:id="R6b2895b59bb94c3d"/>
    <p:sldId xmlns:r="http://schemas.openxmlformats.org/officeDocument/2006/relationships" id="259" r:id="R06a24e8efb494da9"/>
    <p:sldId xmlns:r="http://schemas.openxmlformats.org/officeDocument/2006/relationships" id="260" r:id="Rb18732a7e05449a9"/>
    <p:sldId xmlns:r="http://schemas.openxmlformats.org/officeDocument/2006/relationships" id="261" r:id="R1f25d624b5b44eef"/>
    <p:sldId xmlns:r="http://schemas.openxmlformats.org/officeDocument/2006/relationships" id="262" r:id="R7aab250b9981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b7897c77a4caa" /><Relationship Type="http://schemas.openxmlformats.org/officeDocument/2006/relationships/slide" Target="/ppt/slides/slide1.xml" Id="R37808b758cb44c99" /><Relationship Type="http://schemas.openxmlformats.org/officeDocument/2006/relationships/slide" Target="/ppt/slides/slide2.xml" Id="R2fcd515d13a94d25" /><Relationship Type="http://schemas.openxmlformats.org/officeDocument/2006/relationships/slide" Target="/ppt/slides/slide3.xml" Id="R6b2895b59bb94c3d" /><Relationship Type="http://schemas.openxmlformats.org/officeDocument/2006/relationships/slide" Target="/ppt/slides/slide4.xml" Id="R06a24e8efb494da9" /><Relationship Type="http://schemas.openxmlformats.org/officeDocument/2006/relationships/slide" Target="/ppt/slides/slide5.xml" Id="Rb18732a7e05449a9" /><Relationship Type="http://schemas.openxmlformats.org/officeDocument/2006/relationships/slide" Target="/ppt/slides/slide6.xml" Id="R1f25d624b5b44eef" /><Relationship Type="http://schemas.openxmlformats.org/officeDocument/2006/relationships/slide" Target="/ppt/slides/slide7.xml" Id="R7aab250b9981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00e940f08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3416c08624cdb" /><Relationship Type="http://schemas.openxmlformats.org/officeDocument/2006/relationships/theme" Target="/ppt/slideMasters/theme/theme1.xml" Id="Rd4f99ec76c2f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3416c0862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7cfe426b7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b1ce14321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833583d2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6df679aa7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8e87fb2c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af8dc646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8490292f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415 195 438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919 133 929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