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75572caf4e4b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d2f687c021426f"/>
  </p:sldMasterIdLst>
  <p:sldIdLst>
    <p:sldId xmlns:r="http://schemas.openxmlformats.org/officeDocument/2006/relationships" id="256" r:id="Rda9ffa9c8aa44ab8"/>
    <p:sldId xmlns:r="http://schemas.openxmlformats.org/officeDocument/2006/relationships" id="257" r:id="Rd05538ad13c941e0"/>
    <p:sldId xmlns:r="http://schemas.openxmlformats.org/officeDocument/2006/relationships" id="258" r:id="Rf18bbd0a485047a9"/>
    <p:sldId xmlns:r="http://schemas.openxmlformats.org/officeDocument/2006/relationships" id="259" r:id="R9a0ec1b340254534"/>
    <p:sldId xmlns:r="http://schemas.openxmlformats.org/officeDocument/2006/relationships" id="260" r:id="R3065c81b9b5b419a"/>
    <p:sldId xmlns:r="http://schemas.openxmlformats.org/officeDocument/2006/relationships" id="261" r:id="R4f77dabc4df64ca6"/>
    <p:sldId xmlns:r="http://schemas.openxmlformats.org/officeDocument/2006/relationships" id="262" r:id="R484a134800cc47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d2f687c021426f" /><Relationship Type="http://schemas.openxmlformats.org/officeDocument/2006/relationships/slide" Target="/ppt/slides/slide1.xml" Id="Rda9ffa9c8aa44ab8" /><Relationship Type="http://schemas.openxmlformats.org/officeDocument/2006/relationships/slide" Target="/ppt/slides/slide2.xml" Id="Rd05538ad13c941e0" /><Relationship Type="http://schemas.openxmlformats.org/officeDocument/2006/relationships/slide" Target="/ppt/slides/slide3.xml" Id="Rf18bbd0a485047a9" /><Relationship Type="http://schemas.openxmlformats.org/officeDocument/2006/relationships/slide" Target="/ppt/slides/slide4.xml" Id="R9a0ec1b340254534" /><Relationship Type="http://schemas.openxmlformats.org/officeDocument/2006/relationships/slide" Target="/ppt/slides/slide5.xml" Id="R3065c81b9b5b419a" /><Relationship Type="http://schemas.openxmlformats.org/officeDocument/2006/relationships/slide" Target="/ppt/slides/slide6.xml" Id="R4f77dabc4df64ca6" /><Relationship Type="http://schemas.openxmlformats.org/officeDocument/2006/relationships/slide" Target="/ppt/slides/slide7.xml" Id="R484a134800cc47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2bdb989b1c41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082cb7d81d4edf" /><Relationship Type="http://schemas.openxmlformats.org/officeDocument/2006/relationships/theme" Target="/ppt/slideMasters/theme/theme1.xml" Id="Rdf9dda26972948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082cb7d81d4e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dc98727ee443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b047e86c2d42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2072752fc34c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d27bb830747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869dccbbf44c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f7750afa674e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dbb02d456f43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GØ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GØ HOLDING AS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462 022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2 597 962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10 938 517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21 064 100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SEVILHAUG ARNSTEIN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SEVILHAUG SOFIE OKSANA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2069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919 128 739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GØ HOLDING AS</a:t>
            </a:r>
          </a:p>
        </p:txBody>
      </p:sp>
    </p:spTree>
  </p:cSld>
  <p:clrMapOvr>
    <a:masterClrMapping xmlns:a="http://schemas.openxmlformats.org/drawingml/2006/main"/>
  </p:clrMapOvr>
</p:sld>
</file>