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35d2d47a4a4c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aa35c10d824e42"/>
  </p:sldMasterIdLst>
  <p:sldIdLst>
    <p:sldId xmlns:r="http://schemas.openxmlformats.org/officeDocument/2006/relationships" id="256" r:id="R93ec238b34b94b37"/>
    <p:sldId xmlns:r="http://schemas.openxmlformats.org/officeDocument/2006/relationships" id="257" r:id="R8664776a6bd442cd"/>
    <p:sldId xmlns:r="http://schemas.openxmlformats.org/officeDocument/2006/relationships" id="258" r:id="Rd5da48008cb44a04"/>
    <p:sldId xmlns:r="http://schemas.openxmlformats.org/officeDocument/2006/relationships" id="259" r:id="R22de625e365e481b"/>
    <p:sldId xmlns:r="http://schemas.openxmlformats.org/officeDocument/2006/relationships" id="260" r:id="R83ca1d01fa964fae"/>
    <p:sldId xmlns:r="http://schemas.openxmlformats.org/officeDocument/2006/relationships" id="261" r:id="R7b110f76041a4d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aa35c10d824e42" /><Relationship Type="http://schemas.openxmlformats.org/officeDocument/2006/relationships/slide" Target="/ppt/slides/slide1.xml" Id="R93ec238b34b94b37" /><Relationship Type="http://schemas.openxmlformats.org/officeDocument/2006/relationships/slide" Target="/ppt/slides/slide2.xml" Id="R8664776a6bd442cd" /><Relationship Type="http://schemas.openxmlformats.org/officeDocument/2006/relationships/slide" Target="/ppt/slides/slide3.xml" Id="Rd5da48008cb44a04" /><Relationship Type="http://schemas.openxmlformats.org/officeDocument/2006/relationships/slide" Target="/ppt/slides/slide4.xml" Id="R22de625e365e481b" /><Relationship Type="http://schemas.openxmlformats.org/officeDocument/2006/relationships/slide" Target="/ppt/slides/slide5.xml" Id="R83ca1d01fa964fae" /><Relationship Type="http://schemas.openxmlformats.org/officeDocument/2006/relationships/slide" Target="/ppt/slides/slide6.xml" Id="R7b110f76041a4d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bddd4ff56343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61b4d7a584e2e" /><Relationship Type="http://schemas.openxmlformats.org/officeDocument/2006/relationships/theme" Target="/ppt/slideMasters/theme/theme1.xml" Id="Rd622a5d15d1c46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e61b4d7a584e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3dd2ba17840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28204370045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b7e79408bf4e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0f3eb8da54f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3e4e1146a42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abb40997c43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919 128 739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