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978ac7045c41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100ca1e6c4fd6"/>
  </p:sldMasterIdLst>
  <p:sldIdLst>
    <p:sldId xmlns:r="http://schemas.openxmlformats.org/officeDocument/2006/relationships" id="256" r:id="R1f2663541e2e4b4a"/>
    <p:sldId xmlns:r="http://schemas.openxmlformats.org/officeDocument/2006/relationships" id="257" r:id="R78b7a565d52e4693"/>
    <p:sldId xmlns:r="http://schemas.openxmlformats.org/officeDocument/2006/relationships" id="258" r:id="R8dfad67d26254578"/>
    <p:sldId xmlns:r="http://schemas.openxmlformats.org/officeDocument/2006/relationships" id="259" r:id="R17d14119b0c049b1"/>
    <p:sldId xmlns:r="http://schemas.openxmlformats.org/officeDocument/2006/relationships" id="260" r:id="R44546d1ef840476d"/>
    <p:sldId xmlns:r="http://schemas.openxmlformats.org/officeDocument/2006/relationships" id="261" r:id="R1a3d723e3757446f"/>
    <p:sldId xmlns:r="http://schemas.openxmlformats.org/officeDocument/2006/relationships" id="262" r:id="Rda01e8232a6f41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100ca1e6c4fd6" /><Relationship Type="http://schemas.openxmlformats.org/officeDocument/2006/relationships/slide" Target="/ppt/slides/slide1.xml" Id="R1f2663541e2e4b4a" /><Relationship Type="http://schemas.openxmlformats.org/officeDocument/2006/relationships/slide" Target="/ppt/slides/slide2.xml" Id="R78b7a565d52e4693" /><Relationship Type="http://schemas.openxmlformats.org/officeDocument/2006/relationships/slide" Target="/ppt/slides/slide3.xml" Id="R8dfad67d26254578" /><Relationship Type="http://schemas.openxmlformats.org/officeDocument/2006/relationships/slide" Target="/ppt/slides/slide4.xml" Id="R17d14119b0c049b1" /><Relationship Type="http://schemas.openxmlformats.org/officeDocument/2006/relationships/slide" Target="/ppt/slides/slide5.xml" Id="R44546d1ef840476d" /><Relationship Type="http://schemas.openxmlformats.org/officeDocument/2006/relationships/slide" Target="/ppt/slides/slide6.xml" Id="R1a3d723e3757446f" /><Relationship Type="http://schemas.openxmlformats.org/officeDocument/2006/relationships/slide" Target="/ppt/slides/slide7.xml" Id="Rda01e8232a6f41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9127a19da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9c95543664400" /><Relationship Type="http://schemas.openxmlformats.org/officeDocument/2006/relationships/theme" Target="/ppt/slideMasters/theme/theme1.xml" Id="Re1e9f6e70cc548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f9c955436644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4732adc884d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01db8d4374a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919702831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6f8a31bf441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3df3c393f40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54602da5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e150c067a46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RÆDER BING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RÆDER BING ADVOKATFIRMA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294 971 538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30 147 481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30 668 415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70 080 344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129 928 220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MONSEN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KÅRE KNUDSEN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WIKSTRØM FRISLID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CHRISTINE WETTRE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GRO ENGER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FISKEVOLL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www.raederbing.no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919 100 265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 BING ADVOKATFIRMA AS</a:t>
            </a:r>
          </a:p>
        </p:txBody>
      </p:sp>
    </p:spTree>
  </p:cSld>
  <p:clrMapOvr>
    <a:masterClrMapping xmlns:a="http://schemas.openxmlformats.org/drawingml/2006/main"/>
  </p:clrMapOvr>
</p:sld>
</file>