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47cc73d57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25cec47b94c5a"/>
  </p:sldMasterIdLst>
  <p:sldIdLst>
    <p:sldId xmlns:r="http://schemas.openxmlformats.org/officeDocument/2006/relationships" id="256" r:id="Rcbb95d17d06f4a15"/>
    <p:sldId xmlns:r="http://schemas.openxmlformats.org/officeDocument/2006/relationships" id="257" r:id="R6a54d4567573441c"/>
    <p:sldId xmlns:r="http://schemas.openxmlformats.org/officeDocument/2006/relationships" id="258" r:id="Rc4de5f6bb1124ae0"/>
    <p:sldId xmlns:r="http://schemas.openxmlformats.org/officeDocument/2006/relationships" id="259" r:id="R9071f1279f1c450a"/>
    <p:sldId xmlns:r="http://schemas.openxmlformats.org/officeDocument/2006/relationships" id="260" r:id="R76721cb164bd4796"/>
    <p:sldId xmlns:r="http://schemas.openxmlformats.org/officeDocument/2006/relationships" id="261" r:id="R85905fe0accc46a7"/>
    <p:sldId xmlns:r="http://schemas.openxmlformats.org/officeDocument/2006/relationships" id="262" r:id="R0887d0cede2b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25cec47b94c5a" /><Relationship Type="http://schemas.openxmlformats.org/officeDocument/2006/relationships/slide" Target="/ppt/slides/slide1.xml" Id="Rcbb95d17d06f4a15" /><Relationship Type="http://schemas.openxmlformats.org/officeDocument/2006/relationships/slide" Target="/ppt/slides/slide2.xml" Id="R6a54d4567573441c" /><Relationship Type="http://schemas.openxmlformats.org/officeDocument/2006/relationships/slide" Target="/ppt/slides/slide3.xml" Id="Rc4de5f6bb1124ae0" /><Relationship Type="http://schemas.openxmlformats.org/officeDocument/2006/relationships/slide" Target="/ppt/slides/slide4.xml" Id="R9071f1279f1c450a" /><Relationship Type="http://schemas.openxmlformats.org/officeDocument/2006/relationships/slide" Target="/ppt/slides/slide5.xml" Id="R76721cb164bd4796" /><Relationship Type="http://schemas.openxmlformats.org/officeDocument/2006/relationships/slide" Target="/ppt/slides/slide6.xml" Id="R85905fe0accc46a7" /><Relationship Type="http://schemas.openxmlformats.org/officeDocument/2006/relationships/slide" Target="/ppt/slides/slide7.xml" Id="R0887d0cede2b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f3dc0f86d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bee52c174b68" /><Relationship Type="http://schemas.openxmlformats.org/officeDocument/2006/relationships/theme" Target="/ppt/slideMasters/theme/theme1.xml" Id="Rab52b161c95c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1bee52c17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a19581e95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247788c9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0cc26d45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0307859f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934dc839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e7783cf3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3f4a46c1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