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1dbd63c1b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d29f0289b45bf"/>
  </p:sldMasterIdLst>
  <p:sldIdLst>
    <p:sldId xmlns:r="http://schemas.openxmlformats.org/officeDocument/2006/relationships" id="256" r:id="R560a790e0d2b4e0f"/>
    <p:sldId xmlns:r="http://schemas.openxmlformats.org/officeDocument/2006/relationships" id="257" r:id="R5ead1370b0d94b6d"/>
    <p:sldId xmlns:r="http://schemas.openxmlformats.org/officeDocument/2006/relationships" id="258" r:id="Ra15aa26ce9d2411e"/>
    <p:sldId xmlns:r="http://schemas.openxmlformats.org/officeDocument/2006/relationships" id="259" r:id="Rcb14598ac8ef4592"/>
    <p:sldId xmlns:r="http://schemas.openxmlformats.org/officeDocument/2006/relationships" id="260" r:id="R4d2fc44415374389"/>
    <p:sldId xmlns:r="http://schemas.openxmlformats.org/officeDocument/2006/relationships" id="261" r:id="R4a275a4d7752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d29f0289b45bf" /><Relationship Type="http://schemas.openxmlformats.org/officeDocument/2006/relationships/slide" Target="/ppt/slides/slide1.xml" Id="R560a790e0d2b4e0f" /><Relationship Type="http://schemas.openxmlformats.org/officeDocument/2006/relationships/slide" Target="/ppt/slides/slide2.xml" Id="R5ead1370b0d94b6d" /><Relationship Type="http://schemas.openxmlformats.org/officeDocument/2006/relationships/slide" Target="/ppt/slides/slide3.xml" Id="Ra15aa26ce9d2411e" /><Relationship Type="http://schemas.openxmlformats.org/officeDocument/2006/relationships/slide" Target="/ppt/slides/slide4.xml" Id="Rcb14598ac8ef4592" /><Relationship Type="http://schemas.openxmlformats.org/officeDocument/2006/relationships/slide" Target="/ppt/slides/slide5.xml" Id="R4d2fc44415374389" /><Relationship Type="http://schemas.openxmlformats.org/officeDocument/2006/relationships/slide" Target="/ppt/slides/slide6.xml" Id="R4a275a4d7752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f747c0d9b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003dcbfc144a3" /><Relationship Type="http://schemas.openxmlformats.org/officeDocument/2006/relationships/theme" Target="/ppt/slideMasters/theme/theme1.xml" Id="Rdfa0725241f5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003dcbfc1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0acabad45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3ed6af9a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c0babea5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b1ff7987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a3354e0a8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de3f71d7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