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0af779841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dd49cebb74d46"/>
  </p:sldMasterIdLst>
  <p:sldIdLst>
    <p:sldId xmlns:r="http://schemas.openxmlformats.org/officeDocument/2006/relationships" id="256" r:id="R43c08f11b8cc4780"/>
    <p:sldId xmlns:r="http://schemas.openxmlformats.org/officeDocument/2006/relationships" id="257" r:id="R5499b4853eb2472f"/>
    <p:sldId xmlns:r="http://schemas.openxmlformats.org/officeDocument/2006/relationships" id="258" r:id="R8cee44ecedcb472e"/>
    <p:sldId xmlns:r="http://schemas.openxmlformats.org/officeDocument/2006/relationships" id="259" r:id="R9c19a8331abc406c"/>
    <p:sldId xmlns:r="http://schemas.openxmlformats.org/officeDocument/2006/relationships" id="260" r:id="Rd3434bf820964789"/>
    <p:sldId xmlns:r="http://schemas.openxmlformats.org/officeDocument/2006/relationships" id="261" r:id="R9dd694e71f934ff6"/>
    <p:sldId xmlns:r="http://schemas.openxmlformats.org/officeDocument/2006/relationships" id="262" r:id="R3e0302087028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dd49cebb74d46" /><Relationship Type="http://schemas.openxmlformats.org/officeDocument/2006/relationships/slide" Target="/ppt/slides/slide1.xml" Id="R43c08f11b8cc4780" /><Relationship Type="http://schemas.openxmlformats.org/officeDocument/2006/relationships/slide" Target="/ppt/slides/slide2.xml" Id="R5499b4853eb2472f" /><Relationship Type="http://schemas.openxmlformats.org/officeDocument/2006/relationships/slide" Target="/ppt/slides/slide3.xml" Id="R8cee44ecedcb472e" /><Relationship Type="http://schemas.openxmlformats.org/officeDocument/2006/relationships/slide" Target="/ppt/slides/slide4.xml" Id="R9c19a8331abc406c" /><Relationship Type="http://schemas.openxmlformats.org/officeDocument/2006/relationships/slide" Target="/ppt/slides/slide5.xml" Id="Rd3434bf820964789" /><Relationship Type="http://schemas.openxmlformats.org/officeDocument/2006/relationships/slide" Target="/ppt/slides/slide6.xml" Id="R9dd694e71f934ff6" /><Relationship Type="http://schemas.openxmlformats.org/officeDocument/2006/relationships/slide" Target="/ppt/slides/slide7.xml" Id="R3e0302087028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9f2d7d5e87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e551c8e04d83" /><Relationship Type="http://schemas.openxmlformats.org/officeDocument/2006/relationships/theme" Target="/ppt/slideMasters/theme/theme1.xml" Id="R5252ce95639f45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2e551c8e04d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330a7988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e2b294cec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3117a0b3449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3de3968ef40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183affd804d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d8ee3d37946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db13a16d48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FRK. LAASTAD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FRK. LAASTAD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1 630 772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LAASTAD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Hovedgaten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919 091 967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FRK. LAASTAD AS</a:t>
            </a:r>
          </a:p>
        </p:txBody>
      </p:sp>
    </p:spTree>
  </p:cSld>
  <p:clrMapOvr>
    <a:masterClrMapping xmlns:a="http://schemas.openxmlformats.org/drawingml/2006/main"/>
  </p:clrMapOvr>
</p:sld>
</file>