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719c4bbd0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1da6eece14b6d"/>
  </p:sldMasterIdLst>
  <p:sldIdLst>
    <p:sldId xmlns:r="http://schemas.openxmlformats.org/officeDocument/2006/relationships" id="256" r:id="R821d9a329353403b"/>
    <p:sldId xmlns:r="http://schemas.openxmlformats.org/officeDocument/2006/relationships" id="257" r:id="R199e1fdeed014092"/>
    <p:sldId xmlns:r="http://schemas.openxmlformats.org/officeDocument/2006/relationships" id="258" r:id="R8875fc37843b44a3"/>
    <p:sldId xmlns:r="http://schemas.openxmlformats.org/officeDocument/2006/relationships" id="259" r:id="Rdf04fc6dc1104b20"/>
    <p:sldId xmlns:r="http://schemas.openxmlformats.org/officeDocument/2006/relationships" id="260" r:id="Rea2271647b2e433e"/>
    <p:sldId xmlns:r="http://schemas.openxmlformats.org/officeDocument/2006/relationships" id="261" r:id="Raf8d263ae63e428e"/>
    <p:sldId xmlns:r="http://schemas.openxmlformats.org/officeDocument/2006/relationships" id="262" r:id="R6f5931254efe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1da6eece14b6d" /><Relationship Type="http://schemas.openxmlformats.org/officeDocument/2006/relationships/slide" Target="/ppt/slides/slide1.xml" Id="R821d9a329353403b" /><Relationship Type="http://schemas.openxmlformats.org/officeDocument/2006/relationships/slide" Target="/ppt/slides/slide2.xml" Id="R199e1fdeed014092" /><Relationship Type="http://schemas.openxmlformats.org/officeDocument/2006/relationships/slide" Target="/ppt/slides/slide3.xml" Id="R8875fc37843b44a3" /><Relationship Type="http://schemas.openxmlformats.org/officeDocument/2006/relationships/slide" Target="/ppt/slides/slide4.xml" Id="Rdf04fc6dc1104b20" /><Relationship Type="http://schemas.openxmlformats.org/officeDocument/2006/relationships/slide" Target="/ppt/slides/slide5.xml" Id="Rea2271647b2e433e" /><Relationship Type="http://schemas.openxmlformats.org/officeDocument/2006/relationships/slide" Target="/ppt/slides/slide6.xml" Id="Raf8d263ae63e428e" /><Relationship Type="http://schemas.openxmlformats.org/officeDocument/2006/relationships/slide" Target="/ppt/slides/slide7.xml" Id="R6f5931254efe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a2853b9cc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67968737d44b0" /><Relationship Type="http://schemas.openxmlformats.org/officeDocument/2006/relationships/theme" Target="/ppt/slideMasters/theme/theme1.xml" Id="R25b881f79f11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67968737d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2321bdb1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45ec4205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2b1007ed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f19ec09c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384bb209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af9a3c2cc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2cd8df113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BORGNY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