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b9cca0eef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d5725ccd54f47"/>
  </p:sldMasterIdLst>
  <p:sldIdLst>
    <p:sldId xmlns:r="http://schemas.openxmlformats.org/officeDocument/2006/relationships" id="256" r:id="R9adb571e685f4ec9"/>
    <p:sldId xmlns:r="http://schemas.openxmlformats.org/officeDocument/2006/relationships" id="257" r:id="R91f65cc768bb4efd"/>
    <p:sldId xmlns:r="http://schemas.openxmlformats.org/officeDocument/2006/relationships" id="258" r:id="R4728da8062464c80"/>
    <p:sldId xmlns:r="http://schemas.openxmlformats.org/officeDocument/2006/relationships" id="259" r:id="R627b5aa5dbc34ae7"/>
    <p:sldId xmlns:r="http://schemas.openxmlformats.org/officeDocument/2006/relationships" id="260" r:id="Rb59cceecbcdc455f"/>
    <p:sldId xmlns:r="http://schemas.openxmlformats.org/officeDocument/2006/relationships" id="261" r:id="R4159b2c8921c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d5725ccd54f47" /><Relationship Type="http://schemas.openxmlformats.org/officeDocument/2006/relationships/slide" Target="/ppt/slides/slide1.xml" Id="R9adb571e685f4ec9" /><Relationship Type="http://schemas.openxmlformats.org/officeDocument/2006/relationships/slide" Target="/ppt/slides/slide2.xml" Id="R91f65cc768bb4efd" /><Relationship Type="http://schemas.openxmlformats.org/officeDocument/2006/relationships/slide" Target="/ppt/slides/slide3.xml" Id="R4728da8062464c80" /><Relationship Type="http://schemas.openxmlformats.org/officeDocument/2006/relationships/slide" Target="/ppt/slides/slide4.xml" Id="R627b5aa5dbc34ae7" /><Relationship Type="http://schemas.openxmlformats.org/officeDocument/2006/relationships/slide" Target="/ppt/slides/slide5.xml" Id="Rb59cceecbcdc455f" /><Relationship Type="http://schemas.openxmlformats.org/officeDocument/2006/relationships/slide" Target="/ppt/slides/slide6.xml" Id="R4159b2c8921c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9a444517e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1eca1edb94b61" /><Relationship Type="http://schemas.openxmlformats.org/officeDocument/2006/relationships/theme" Target="/ppt/slideMasters/theme/theme1.xml" Id="R7eb5507d8920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1eca1edb9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125293c76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8b12989da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d3fa148a2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8edaa7c64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3debc44f6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84d5115cf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