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1f8e9c82d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65e257ced4f4c"/>
  </p:sldMasterIdLst>
  <p:sldIdLst>
    <p:sldId xmlns:r="http://schemas.openxmlformats.org/officeDocument/2006/relationships" id="256" r:id="Rd65f9b90bb9d496b"/>
    <p:sldId xmlns:r="http://schemas.openxmlformats.org/officeDocument/2006/relationships" id="257" r:id="R2accaa3a608f4986"/>
    <p:sldId xmlns:r="http://schemas.openxmlformats.org/officeDocument/2006/relationships" id="258" r:id="Rbd5d90f51ca94e47"/>
    <p:sldId xmlns:r="http://schemas.openxmlformats.org/officeDocument/2006/relationships" id="259" r:id="R27431209545542fc"/>
    <p:sldId xmlns:r="http://schemas.openxmlformats.org/officeDocument/2006/relationships" id="260" r:id="R1e2755b74bd2475c"/>
    <p:sldId xmlns:r="http://schemas.openxmlformats.org/officeDocument/2006/relationships" id="261" r:id="R04f70126a0ac408b"/>
    <p:sldId xmlns:r="http://schemas.openxmlformats.org/officeDocument/2006/relationships" id="262" r:id="Rf7e2e00b1791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65e257ced4f4c" /><Relationship Type="http://schemas.openxmlformats.org/officeDocument/2006/relationships/slide" Target="/ppt/slides/slide1.xml" Id="Rd65f9b90bb9d496b" /><Relationship Type="http://schemas.openxmlformats.org/officeDocument/2006/relationships/slide" Target="/ppt/slides/slide2.xml" Id="R2accaa3a608f4986" /><Relationship Type="http://schemas.openxmlformats.org/officeDocument/2006/relationships/slide" Target="/ppt/slides/slide3.xml" Id="Rbd5d90f51ca94e47" /><Relationship Type="http://schemas.openxmlformats.org/officeDocument/2006/relationships/slide" Target="/ppt/slides/slide4.xml" Id="R27431209545542fc" /><Relationship Type="http://schemas.openxmlformats.org/officeDocument/2006/relationships/slide" Target="/ppt/slides/slide5.xml" Id="R1e2755b74bd2475c" /><Relationship Type="http://schemas.openxmlformats.org/officeDocument/2006/relationships/slide" Target="/ppt/slides/slide6.xml" Id="R04f70126a0ac408b" /><Relationship Type="http://schemas.openxmlformats.org/officeDocument/2006/relationships/slide" Target="/ppt/slides/slide7.xml" Id="Rf7e2e00b1791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2e40c6fa4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a6bfc61f4af7" /><Relationship Type="http://schemas.openxmlformats.org/officeDocument/2006/relationships/theme" Target="/ppt/slideMasters/theme/theme1.xml" Id="R35c36aded28c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ca6bfc61f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dd25a568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c4e91a079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afc3289fc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f93d1669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1d30f0880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883063372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397f4772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