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dd5cafff2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43ad09aff435b"/>
  </p:sldMasterIdLst>
  <p:sldIdLst>
    <p:sldId xmlns:r="http://schemas.openxmlformats.org/officeDocument/2006/relationships" id="256" r:id="R82671d67ba5d4cfd"/>
    <p:sldId xmlns:r="http://schemas.openxmlformats.org/officeDocument/2006/relationships" id="257" r:id="Ra826c460eb0441e9"/>
    <p:sldId xmlns:r="http://schemas.openxmlformats.org/officeDocument/2006/relationships" id="258" r:id="R9fc568dc7a174376"/>
    <p:sldId xmlns:r="http://schemas.openxmlformats.org/officeDocument/2006/relationships" id="259" r:id="R5869908ebaaf4e49"/>
    <p:sldId xmlns:r="http://schemas.openxmlformats.org/officeDocument/2006/relationships" id="260" r:id="Rfa597d3df1574522"/>
    <p:sldId xmlns:r="http://schemas.openxmlformats.org/officeDocument/2006/relationships" id="261" r:id="R2c04bdded0614b58"/>
    <p:sldId xmlns:r="http://schemas.openxmlformats.org/officeDocument/2006/relationships" id="262" r:id="R621afef1e3e6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43ad09aff435b" /><Relationship Type="http://schemas.openxmlformats.org/officeDocument/2006/relationships/slide" Target="/ppt/slides/slide1.xml" Id="R82671d67ba5d4cfd" /><Relationship Type="http://schemas.openxmlformats.org/officeDocument/2006/relationships/slide" Target="/ppt/slides/slide2.xml" Id="Ra826c460eb0441e9" /><Relationship Type="http://schemas.openxmlformats.org/officeDocument/2006/relationships/slide" Target="/ppt/slides/slide3.xml" Id="R9fc568dc7a174376" /><Relationship Type="http://schemas.openxmlformats.org/officeDocument/2006/relationships/slide" Target="/ppt/slides/slide4.xml" Id="R5869908ebaaf4e49" /><Relationship Type="http://schemas.openxmlformats.org/officeDocument/2006/relationships/slide" Target="/ppt/slides/slide5.xml" Id="Rfa597d3df1574522" /><Relationship Type="http://schemas.openxmlformats.org/officeDocument/2006/relationships/slide" Target="/ppt/slides/slide6.xml" Id="R2c04bdded0614b58" /><Relationship Type="http://schemas.openxmlformats.org/officeDocument/2006/relationships/slide" Target="/ppt/slides/slide7.xml" Id="R621afef1e3e6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9c978bbf7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50c8f10c24663" /><Relationship Type="http://schemas.openxmlformats.org/officeDocument/2006/relationships/theme" Target="/ppt/slideMasters/theme/theme1.xml" Id="R8d792ed2b87a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50c8f10c246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cc95f810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2179fd439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e89943d83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d3bbac5ee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39892fd5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71b954fe3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e339b12e4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