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89f123af7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c26e64e2a4270"/>
  </p:sldMasterIdLst>
  <p:sldIdLst>
    <p:sldId xmlns:r="http://schemas.openxmlformats.org/officeDocument/2006/relationships" id="256" r:id="Ra7ba87d392ec4abf"/>
    <p:sldId xmlns:r="http://schemas.openxmlformats.org/officeDocument/2006/relationships" id="257" r:id="R247c737ad0f74625"/>
    <p:sldId xmlns:r="http://schemas.openxmlformats.org/officeDocument/2006/relationships" id="258" r:id="Raf1d8a0cdf874a38"/>
    <p:sldId xmlns:r="http://schemas.openxmlformats.org/officeDocument/2006/relationships" id="259" r:id="Rd7ab26cd36874217"/>
    <p:sldId xmlns:r="http://schemas.openxmlformats.org/officeDocument/2006/relationships" id="260" r:id="R9ae2867c72104540"/>
    <p:sldId xmlns:r="http://schemas.openxmlformats.org/officeDocument/2006/relationships" id="261" r:id="Rbe8f2fe6085f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c26e64e2a4270" /><Relationship Type="http://schemas.openxmlformats.org/officeDocument/2006/relationships/slide" Target="/ppt/slides/slide1.xml" Id="Ra7ba87d392ec4abf" /><Relationship Type="http://schemas.openxmlformats.org/officeDocument/2006/relationships/slide" Target="/ppt/slides/slide2.xml" Id="R247c737ad0f74625" /><Relationship Type="http://schemas.openxmlformats.org/officeDocument/2006/relationships/slide" Target="/ppt/slides/slide3.xml" Id="Raf1d8a0cdf874a38" /><Relationship Type="http://schemas.openxmlformats.org/officeDocument/2006/relationships/slide" Target="/ppt/slides/slide4.xml" Id="Rd7ab26cd36874217" /><Relationship Type="http://schemas.openxmlformats.org/officeDocument/2006/relationships/slide" Target="/ppt/slides/slide5.xml" Id="R9ae2867c72104540" /><Relationship Type="http://schemas.openxmlformats.org/officeDocument/2006/relationships/slide" Target="/ppt/slides/slide6.xml" Id="Rbe8f2fe6085f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650e7ffe0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eadeeebb4629" /><Relationship Type="http://schemas.openxmlformats.org/officeDocument/2006/relationships/theme" Target="/ppt/slideMasters/theme/theme1.xml" Id="Rb0e9912f738b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5eadeeebb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188c2cd7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e4b724d9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19ec1ef2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610973d2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290caaf7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b9eb4c3f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