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7ca71e8284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a2f89df1a4f88"/>
  </p:sldMasterIdLst>
  <p:sldIdLst>
    <p:sldId xmlns:r="http://schemas.openxmlformats.org/officeDocument/2006/relationships" id="256" r:id="R7bfefc34b3034696"/>
    <p:sldId xmlns:r="http://schemas.openxmlformats.org/officeDocument/2006/relationships" id="257" r:id="R41ac7918686d4903"/>
    <p:sldId xmlns:r="http://schemas.openxmlformats.org/officeDocument/2006/relationships" id="258" r:id="Rabcc0655182d46c7"/>
    <p:sldId xmlns:r="http://schemas.openxmlformats.org/officeDocument/2006/relationships" id="259" r:id="Ra4f52d55c1e848e1"/>
    <p:sldId xmlns:r="http://schemas.openxmlformats.org/officeDocument/2006/relationships" id="260" r:id="R1014aeb2d9934862"/>
    <p:sldId xmlns:r="http://schemas.openxmlformats.org/officeDocument/2006/relationships" id="261" r:id="R5eccac874811432b"/>
    <p:sldId xmlns:r="http://schemas.openxmlformats.org/officeDocument/2006/relationships" id="262" r:id="R657bed86bf11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a2f89df1a4f88" /><Relationship Type="http://schemas.openxmlformats.org/officeDocument/2006/relationships/slide" Target="/ppt/slides/slide1.xml" Id="R7bfefc34b3034696" /><Relationship Type="http://schemas.openxmlformats.org/officeDocument/2006/relationships/slide" Target="/ppt/slides/slide2.xml" Id="R41ac7918686d4903" /><Relationship Type="http://schemas.openxmlformats.org/officeDocument/2006/relationships/slide" Target="/ppt/slides/slide3.xml" Id="Rabcc0655182d46c7" /><Relationship Type="http://schemas.openxmlformats.org/officeDocument/2006/relationships/slide" Target="/ppt/slides/slide4.xml" Id="Ra4f52d55c1e848e1" /><Relationship Type="http://schemas.openxmlformats.org/officeDocument/2006/relationships/slide" Target="/ppt/slides/slide5.xml" Id="R1014aeb2d9934862" /><Relationship Type="http://schemas.openxmlformats.org/officeDocument/2006/relationships/slide" Target="/ppt/slides/slide6.xml" Id="R5eccac874811432b" /><Relationship Type="http://schemas.openxmlformats.org/officeDocument/2006/relationships/slide" Target="/ppt/slides/slide7.xml" Id="R657bed86bf11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172d0e05a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86617b214ec5" /><Relationship Type="http://schemas.openxmlformats.org/officeDocument/2006/relationships/theme" Target="/ppt/slideMasters/theme/theme1.xml" Id="Rfdbda6da93c8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de86617b214e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0ba6e81924e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f7072eed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e7642f6ff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48e51c50c44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2ef6b4715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d92263f5343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687b6bd0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RADAR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4 988 250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36 095 642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39 158 548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RADAR AS</a:t>
            </a:r>
          </a:p>
        </p:txBody>
      </p:sp>
    </p:spTree>
  </p:cSld>
  <p:clrMapOvr>
    <a:masterClrMapping xmlns:a="http://schemas.openxmlformats.org/drawingml/2006/main"/>
  </p:clrMapOvr>
</p:sld>
</file>