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9b47f1f08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67294e18c4514"/>
  </p:sldMasterIdLst>
  <p:sldIdLst>
    <p:sldId xmlns:r="http://schemas.openxmlformats.org/officeDocument/2006/relationships" id="256" r:id="Rba81a6319b2a4309"/>
    <p:sldId xmlns:r="http://schemas.openxmlformats.org/officeDocument/2006/relationships" id="257" r:id="Rbf19c82741674e62"/>
    <p:sldId xmlns:r="http://schemas.openxmlformats.org/officeDocument/2006/relationships" id="258" r:id="Rf0baa61a0b1b48eb"/>
    <p:sldId xmlns:r="http://schemas.openxmlformats.org/officeDocument/2006/relationships" id="259" r:id="Rdf333589225842f7"/>
    <p:sldId xmlns:r="http://schemas.openxmlformats.org/officeDocument/2006/relationships" id="260" r:id="R186e7ae35e3d43e7"/>
    <p:sldId xmlns:r="http://schemas.openxmlformats.org/officeDocument/2006/relationships" id="261" r:id="Rbc6e252ab1bd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67294e18c4514" /><Relationship Type="http://schemas.openxmlformats.org/officeDocument/2006/relationships/slide" Target="/ppt/slides/slide1.xml" Id="Rba81a6319b2a4309" /><Relationship Type="http://schemas.openxmlformats.org/officeDocument/2006/relationships/slide" Target="/ppt/slides/slide2.xml" Id="Rbf19c82741674e62" /><Relationship Type="http://schemas.openxmlformats.org/officeDocument/2006/relationships/slide" Target="/ppt/slides/slide3.xml" Id="Rf0baa61a0b1b48eb" /><Relationship Type="http://schemas.openxmlformats.org/officeDocument/2006/relationships/slide" Target="/ppt/slides/slide4.xml" Id="Rdf333589225842f7" /><Relationship Type="http://schemas.openxmlformats.org/officeDocument/2006/relationships/slide" Target="/ppt/slides/slide5.xml" Id="R186e7ae35e3d43e7" /><Relationship Type="http://schemas.openxmlformats.org/officeDocument/2006/relationships/slide" Target="/ppt/slides/slide6.xml" Id="Rbc6e252ab1bd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abd457b0f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7193941e40c0" /><Relationship Type="http://schemas.openxmlformats.org/officeDocument/2006/relationships/theme" Target="/ppt/slideMasters/theme/theme1.xml" Id="R165c15b61705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87193941e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01e1904e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49f578ff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65935f37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d6eb9159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ea9a83fc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5276be8d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