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0e463953d74b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0427e138c046cf"/>
  </p:sldMasterIdLst>
  <p:sldIdLst>
    <p:sldId xmlns:r="http://schemas.openxmlformats.org/officeDocument/2006/relationships" id="256" r:id="Rd043fae7fdb14521"/>
    <p:sldId xmlns:r="http://schemas.openxmlformats.org/officeDocument/2006/relationships" id="257" r:id="Reea3cd51a8d54a5c"/>
    <p:sldId xmlns:r="http://schemas.openxmlformats.org/officeDocument/2006/relationships" id="258" r:id="R9d345ae0a6d74864"/>
    <p:sldId xmlns:r="http://schemas.openxmlformats.org/officeDocument/2006/relationships" id="259" r:id="R6764ef0763fb47b0"/>
    <p:sldId xmlns:r="http://schemas.openxmlformats.org/officeDocument/2006/relationships" id="260" r:id="Rbe92e38d33384731"/>
    <p:sldId xmlns:r="http://schemas.openxmlformats.org/officeDocument/2006/relationships" id="261" r:id="Rb81f519ddb1d4dc3"/>
    <p:sldId xmlns:r="http://schemas.openxmlformats.org/officeDocument/2006/relationships" id="262" r:id="Re7bfef6a169541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427e138c046cf" /><Relationship Type="http://schemas.openxmlformats.org/officeDocument/2006/relationships/slide" Target="/ppt/slides/slide1.xml" Id="Rd043fae7fdb14521" /><Relationship Type="http://schemas.openxmlformats.org/officeDocument/2006/relationships/slide" Target="/ppt/slides/slide2.xml" Id="Reea3cd51a8d54a5c" /><Relationship Type="http://schemas.openxmlformats.org/officeDocument/2006/relationships/slide" Target="/ppt/slides/slide3.xml" Id="R9d345ae0a6d74864" /><Relationship Type="http://schemas.openxmlformats.org/officeDocument/2006/relationships/slide" Target="/ppt/slides/slide4.xml" Id="R6764ef0763fb47b0" /><Relationship Type="http://schemas.openxmlformats.org/officeDocument/2006/relationships/slide" Target="/ppt/slides/slide5.xml" Id="Rbe92e38d33384731" /><Relationship Type="http://schemas.openxmlformats.org/officeDocument/2006/relationships/slide" Target="/ppt/slides/slide6.xml" Id="Rb81f519ddb1d4dc3" /><Relationship Type="http://schemas.openxmlformats.org/officeDocument/2006/relationships/slide" Target="/ppt/slides/slide7.xml" Id="Re7bfef6a169541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b51e0bf6847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4acc9c55f46e0" /><Relationship Type="http://schemas.openxmlformats.org/officeDocument/2006/relationships/theme" Target="/ppt/slideMasters/theme/theme1.xml" Id="R343422c5d9544c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54acc9c55f46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24b5857ba4d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b5a0c800140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3664c09894d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54abb0c7e47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4230269f24d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63f944bd64a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216072a5c4d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MOHANA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MOHANA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33 613 395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39 130 523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