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37bbb1b0cb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5b94d68f3444b"/>
  </p:sldMasterIdLst>
  <p:sldIdLst>
    <p:sldId xmlns:r="http://schemas.openxmlformats.org/officeDocument/2006/relationships" id="256" r:id="R90c173d40474478c"/>
    <p:sldId xmlns:r="http://schemas.openxmlformats.org/officeDocument/2006/relationships" id="257" r:id="R43e29d1b54a345d5"/>
    <p:sldId xmlns:r="http://schemas.openxmlformats.org/officeDocument/2006/relationships" id="258" r:id="R131f1570d2b14532"/>
    <p:sldId xmlns:r="http://schemas.openxmlformats.org/officeDocument/2006/relationships" id="259" r:id="Ra346d8b2c39644ab"/>
    <p:sldId xmlns:r="http://schemas.openxmlformats.org/officeDocument/2006/relationships" id="260" r:id="R61612f7f88ca43c6"/>
    <p:sldId xmlns:r="http://schemas.openxmlformats.org/officeDocument/2006/relationships" id="261" r:id="Rfd33308622c3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5b94d68f3444b" /><Relationship Type="http://schemas.openxmlformats.org/officeDocument/2006/relationships/slide" Target="/ppt/slides/slide1.xml" Id="R90c173d40474478c" /><Relationship Type="http://schemas.openxmlformats.org/officeDocument/2006/relationships/slide" Target="/ppt/slides/slide2.xml" Id="R43e29d1b54a345d5" /><Relationship Type="http://schemas.openxmlformats.org/officeDocument/2006/relationships/slide" Target="/ppt/slides/slide3.xml" Id="R131f1570d2b14532" /><Relationship Type="http://schemas.openxmlformats.org/officeDocument/2006/relationships/slide" Target="/ppt/slides/slide4.xml" Id="Ra346d8b2c39644ab" /><Relationship Type="http://schemas.openxmlformats.org/officeDocument/2006/relationships/slide" Target="/ppt/slides/slide5.xml" Id="R61612f7f88ca43c6" /><Relationship Type="http://schemas.openxmlformats.org/officeDocument/2006/relationships/slide" Target="/ppt/slides/slide6.xml" Id="Rfd33308622c3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30fda4930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8031d50a4b3e" /><Relationship Type="http://schemas.openxmlformats.org/officeDocument/2006/relationships/theme" Target="/ppt/slideMasters/theme/theme1.xml" Id="R922decae178c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68031d50a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fb8e35a36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a2fd9210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18c64f8f2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4b746e0ee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5f1fd7f0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4ed62df3e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