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e95ad4559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6e7b61a454ceb"/>
  </p:sldMasterIdLst>
  <p:sldIdLst>
    <p:sldId xmlns:r="http://schemas.openxmlformats.org/officeDocument/2006/relationships" id="256" r:id="Rc12366b003df40c1"/>
    <p:sldId xmlns:r="http://schemas.openxmlformats.org/officeDocument/2006/relationships" id="257" r:id="Rf3b8a76305ff4c94"/>
    <p:sldId xmlns:r="http://schemas.openxmlformats.org/officeDocument/2006/relationships" id="258" r:id="Rdea8311ccc2744dd"/>
    <p:sldId xmlns:r="http://schemas.openxmlformats.org/officeDocument/2006/relationships" id="259" r:id="Ref15b3dd69f64728"/>
    <p:sldId xmlns:r="http://schemas.openxmlformats.org/officeDocument/2006/relationships" id="260" r:id="R73e0eeaff981418c"/>
    <p:sldId xmlns:r="http://schemas.openxmlformats.org/officeDocument/2006/relationships" id="261" r:id="Ra3ec6eadb207447f"/>
    <p:sldId xmlns:r="http://schemas.openxmlformats.org/officeDocument/2006/relationships" id="262" r:id="R04f5c1c0b1854b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6e7b61a454ceb" /><Relationship Type="http://schemas.openxmlformats.org/officeDocument/2006/relationships/slide" Target="/ppt/slides/slide1.xml" Id="Rc12366b003df40c1" /><Relationship Type="http://schemas.openxmlformats.org/officeDocument/2006/relationships/slide" Target="/ppt/slides/slide2.xml" Id="Rf3b8a76305ff4c94" /><Relationship Type="http://schemas.openxmlformats.org/officeDocument/2006/relationships/slide" Target="/ppt/slides/slide3.xml" Id="Rdea8311ccc2744dd" /><Relationship Type="http://schemas.openxmlformats.org/officeDocument/2006/relationships/slide" Target="/ppt/slides/slide4.xml" Id="Ref15b3dd69f64728" /><Relationship Type="http://schemas.openxmlformats.org/officeDocument/2006/relationships/slide" Target="/ppt/slides/slide5.xml" Id="R73e0eeaff981418c" /><Relationship Type="http://schemas.openxmlformats.org/officeDocument/2006/relationships/slide" Target="/ppt/slides/slide6.xml" Id="Ra3ec6eadb207447f" /><Relationship Type="http://schemas.openxmlformats.org/officeDocument/2006/relationships/slide" Target="/ppt/slides/slide7.xml" Id="R04f5c1c0b1854b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57021425a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ae32f3a7042b4" /><Relationship Type="http://schemas.openxmlformats.org/officeDocument/2006/relationships/theme" Target="/ppt/slideMasters/theme/theme1.xml" Id="R29b633aed603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aae32f3a70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d3ad2d54b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546642284c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135af6d53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5c611a145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28e29e5074c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95c372e06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1d47b134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