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58005daa7847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06e2d010f54cb2"/>
  </p:sldMasterIdLst>
  <p:sldIdLst>
    <p:sldId xmlns:r="http://schemas.openxmlformats.org/officeDocument/2006/relationships" id="256" r:id="Rd0e52abc76d048b6"/>
    <p:sldId xmlns:r="http://schemas.openxmlformats.org/officeDocument/2006/relationships" id="257" r:id="Rca31d71a76264d59"/>
    <p:sldId xmlns:r="http://schemas.openxmlformats.org/officeDocument/2006/relationships" id="258" r:id="Rba242a7e2e254e48"/>
    <p:sldId xmlns:r="http://schemas.openxmlformats.org/officeDocument/2006/relationships" id="259" r:id="R85c1f5c6a4fd4eda"/>
    <p:sldId xmlns:r="http://schemas.openxmlformats.org/officeDocument/2006/relationships" id="260" r:id="R571b8d689bec47dd"/>
    <p:sldId xmlns:r="http://schemas.openxmlformats.org/officeDocument/2006/relationships" id="261" r:id="Red7b15078b144a38"/>
    <p:sldId xmlns:r="http://schemas.openxmlformats.org/officeDocument/2006/relationships" id="262" r:id="R89fae77ed7fb42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06e2d010f54cb2" /><Relationship Type="http://schemas.openxmlformats.org/officeDocument/2006/relationships/slide" Target="/ppt/slides/slide1.xml" Id="Rd0e52abc76d048b6" /><Relationship Type="http://schemas.openxmlformats.org/officeDocument/2006/relationships/slide" Target="/ppt/slides/slide2.xml" Id="Rca31d71a76264d59" /><Relationship Type="http://schemas.openxmlformats.org/officeDocument/2006/relationships/slide" Target="/ppt/slides/slide3.xml" Id="Rba242a7e2e254e48" /><Relationship Type="http://schemas.openxmlformats.org/officeDocument/2006/relationships/slide" Target="/ppt/slides/slide4.xml" Id="R85c1f5c6a4fd4eda" /><Relationship Type="http://schemas.openxmlformats.org/officeDocument/2006/relationships/slide" Target="/ppt/slides/slide5.xml" Id="R571b8d689bec47dd" /><Relationship Type="http://schemas.openxmlformats.org/officeDocument/2006/relationships/slide" Target="/ppt/slides/slide6.xml" Id="Red7b15078b144a38" /><Relationship Type="http://schemas.openxmlformats.org/officeDocument/2006/relationships/slide" Target="/ppt/slides/slide7.xml" Id="R89fae77ed7fb42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e4437df48342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64812b57c84c88" /><Relationship Type="http://schemas.openxmlformats.org/officeDocument/2006/relationships/theme" Target="/ppt/slideMasters/theme/theme1.xml" Id="Rce3055dabe1c4d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64812b57c84c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de526d32348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133b44d6c43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73305adda48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b2cb951f445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bff9f94e34b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6b360919545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d468a041048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2 038 411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1 207 220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−427 191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−1 796 442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24 035 774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RIAN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Andreas Rian, Cort Adelers gate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919 085 932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