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91cffdd2ea45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a728963a444bc0"/>
  </p:sldMasterIdLst>
  <p:sldIdLst>
    <p:sldId xmlns:r="http://schemas.openxmlformats.org/officeDocument/2006/relationships" id="256" r:id="R6ebe0e6910924789"/>
    <p:sldId xmlns:r="http://schemas.openxmlformats.org/officeDocument/2006/relationships" id="257" r:id="R1b82b7579d99411e"/>
    <p:sldId xmlns:r="http://schemas.openxmlformats.org/officeDocument/2006/relationships" id="258" r:id="R0e830c905a7f4779"/>
    <p:sldId xmlns:r="http://schemas.openxmlformats.org/officeDocument/2006/relationships" id="259" r:id="R1b69b9e1294c4a99"/>
    <p:sldId xmlns:r="http://schemas.openxmlformats.org/officeDocument/2006/relationships" id="260" r:id="Rfa42b8ac5df743eb"/>
    <p:sldId xmlns:r="http://schemas.openxmlformats.org/officeDocument/2006/relationships" id="261" r:id="R0739df6a5a774893"/>
    <p:sldId xmlns:r="http://schemas.openxmlformats.org/officeDocument/2006/relationships" id="262" r:id="R56e2aacd0ddc40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a728963a444bc0" /><Relationship Type="http://schemas.openxmlformats.org/officeDocument/2006/relationships/slide" Target="/ppt/slides/slide1.xml" Id="R6ebe0e6910924789" /><Relationship Type="http://schemas.openxmlformats.org/officeDocument/2006/relationships/slide" Target="/ppt/slides/slide2.xml" Id="R1b82b7579d99411e" /><Relationship Type="http://schemas.openxmlformats.org/officeDocument/2006/relationships/slide" Target="/ppt/slides/slide3.xml" Id="R0e830c905a7f4779" /><Relationship Type="http://schemas.openxmlformats.org/officeDocument/2006/relationships/slide" Target="/ppt/slides/slide4.xml" Id="R1b69b9e1294c4a99" /><Relationship Type="http://schemas.openxmlformats.org/officeDocument/2006/relationships/slide" Target="/ppt/slides/slide5.xml" Id="Rfa42b8ac5df743eb" /><Relationship Type="http://schemas.openxmlformats.org/officeDocument/2006/relationships/slide" Target="/ppt/slides/slide6.xml" Id="R0739df6a5a774893" /><Relationship Type="http://schemas.openxmlformats.org/officeDocument/2006/relationships/slide" Target="/ppt/slides/slide7.xml" Id="R56e2aacd0ddc40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9bd185656446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53a2612544509" /><Relationship Type="http://schemas.openxmlformats.org/officeDocument/2006/relationships/theme" Target="/ppt/slideMasters/theme/theme1.xml" Id="R9811ad7b0ccd4c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753a26125445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064f64ff24d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d1dd35b074b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0db7d9f7642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12953c5064e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8e35b685342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ef29cd37645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af1d5457c47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NOR-BO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NOR-BO AS ble etablert [år] og holder til i Nordkisa.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7 593 508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7 593 508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NOR-BO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CBOT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 CONSULT &amp;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NOR-BO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Bent Arne Holter, Hjulmakervegen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2055 Nordkisa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919 083 484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NOR-BO AS</a:t>
            </a:r>
          </a:p>
        </p:txBody>
      </p:sp>
    </p:spTree>
  </p:cSld>
  <p:clrMapOvr>
    <a:masterClrMapping xmlns:a="http://schemas.openxmlformats.org/drawingml/2006/main"/>
  </p:clrMapOvr>
</p:sld>
</file>