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633d2ae91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d24dfc394489d"/>
  </p:sldMasterIdLst>
  <p:sldIdLst>
    <p:sldId xmlns:r="http://schemas.openxmlformats.org/officeDocument/2006/relationships" id="256" r:id="Ra196158bc8684b51"/>
    <p:sldId xmlns:r="http://schemas.openxmlformats.org/officeDocument/2006/relationships" id="257" r:id="R60d79d46aecd47a1"/>
    <p:sldId xmlns:r="http://schemas.openxmlformats.org/officeDocument/2006/relationships" id="258" r:id="Ra2e5530ff1bd4a1d"/>
    <p:sldId xmlns:r="http://schemas.openxmlformats.org/officeDocument/2006/relationships" id="259" r:id="R2727ed1aebb04322"/>
    <p:sldId xmlns:r="http://schemas.openxmlformats.org/officeDocument/2006/relationships" id="260" r:id="R4f7cc8719ad940e3"/>
    <p:sldId xmlns:r="http://schemas.openxmlformats.org/officeDocument/2006/relationships" id="261" r:id="R7ccffd8faacc457e"/>
    <p:sldId xmlns:r="http://schemas.openxmlformats.org/officeDocument/2006/relationships" id="262" r:id="R46d6fbb4f465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d24dfc394489d" /><Relationship Type="http://schemas.openxmlformats.org/officeDocument/2006/relationships/slide" Target="/ppt/slides/slide1.xml" Id="Ra196158bc8684b51" /><Relationship Type="http://schemas.openxmlformats.org/officeDocument/2006/relationships/slide" Target="/ppt/slides/slide2.xml" Id="R60d79d46aecd47a1" /><Relationship Type="http://schemas.openxmlformats.org/officeDocument/2006/relationships/slide" Target="/ppt/slides/slide3.xml" Id="Ra2e5530ff1bd4a1d" /><Relationship Type="http://schemas.openxmlformats.org/officeDocument/2006/relationships/slide" Target="/ppt/slides/slide4.xml" Id="R2727ed1aebb04322" /><Relationship Type="http://schemas.openxmlformats.org/officeDocument/2006/relationships/slide" Target="/ppt/slides/slide5.xml" Id="R4f7cc8719ad940e3" /><Relationship Type="http://schemas.openxmlformats.org/officeDocument/2006/relationships/slide" Target="/ppt/slides/slide6.xml" Id="R7ccffd8faacc457e" /><Relationship Type="http://schemas.openxmlformats.org/officeDocument/2006/relationships/slide" Target="/ppt/slides/slide7.xml" Id="R46d6fbb4f465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09fbac2d5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97805cdd4dec" /><Relationship Type="http://schemas.openxmlformats.org/officeDocument/2006/relationships/theme" Target="/ppt/slideMasters/theme/theme1.xml" Id="R318b7ec166b0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097805cdd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34047586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6576e36c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db5d4de2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56fb6215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94c2ca78f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a1a03d54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489752265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THRINE HELEN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