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71b833997449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f0e0e4eecf4bca"/>
  </p:sldMasterIdLst>
  <p:sldIdLst>
    <p:sldId xmlns:r="http://schemas.openxmlformats.org/officeDocument/2006/relationships" id="256" r:id="Rb61fb2066ec74edc"/>
    <p:sldId xmlns:r="http://schemas.openxmlformats.org/officeDocument/2006/relationships" id="257" r:id="R09d2f43f4bd84b2a"/>
    <p:sldId xmlns:r="http://schemas.openxmlformats.org/officeDocument/2006/relationships" id="258" r:id="R48b3fbb4308d446e"/>
    <p:sldId xmlns:r="http://schemas.openxmlformats.org/officeDocument/2006/relationships" id="259" r:id="R51f91d21698a4ee1"/>
    <p:sldId xmlns:r="http://schemas.openxmlformats.org/officeDocument/2006/relationships" id="260" r:id="R868b85c6a8e347cf"/>
    <p:sldId xmlns:r="http://schemas.openxmlformats.org/officeDocument/2006/relationships" id="261" r:id="R7daf158c88b240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0e0e4eecf4bca" /><Relationship Type="http://schemas.openxmlformats.org/officeDocument/2006/relationships/slide" Target="/ppt/slides/slide1.xml" Id="Rb61fb2066ec74edc" /><Relationship Type="http://schemas.openxmlformats.org/officeDocument/2006/relationships/slide" Target="/ppt/slides/slide2.xml" Id="R09d2f43f4bd84b2a" /><Relationship Type="http://schemas.openxmlformats.org/officeDocument/2006/relationships/slide" Target="/ppt/slides/slide3.xml" Id="R48b3fbb4308d446e" /><Relationship Type="http://schemas.openxmlformats.org/officeDocument/2006/relationships/slide" Target="/ppt/slides/slide4.xml" Id="R51f91d21698a4ee1" /><Relationship Type="http://schemas.openxmlformats.org/officeDocument/2006/relationships/slide" Target="/ppt/slides/slide5.xml" Id="R868b85c6a8e347cf" /><Relationship Type="http://schemas.openxmlformats.org/officeDocument/2006/relationships/slide" Target="/ppt/slides/slide6.xml" Id="R7daf158c88b240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08259a1174d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f6ad938d646b0" /><Relationship Type="http://schemas.openxmlformats.org/officeDocument/2006/relationships/theme" Target="/ppt/slideMasters/theme/theme1.xml" Id="R35e92dc26365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7f6ad938d646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59199c69f49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6449b5c5948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ae32c605d4b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5c5ebf88348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d76cf07ef42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7b1dfb48a4a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TRINTIN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Thrine Hoel, Glostrupveien 123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919 082 186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