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d2c369bd1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14bfcdeaf4542"/>
  </p:sldMasterIdLst>
  <p:sldIdLst>
    <p:sldId xmlns:r="http://schemas.openxmlformats.org/officeDocument/2006/relationships" id="256" r:id="R8cc41a538d7142fc"/>
    <p:sldId xmlns:r="http://schemas.openxmlformats.org/officeDocument/2006/relationships" id="257" r:id="R8284281c5a2f4639"/>
    <p:sldId xmlns:r="http://schemas.openxmlformats.org/officeDocument/2006/relationships" id="258" r:id="R9439de343c804ce7"/>
    <p:sldId xmlns:r="http://schemas.openxmlformats.org/officeDocument/2006/relationships" id="259" r:id="R61bc2cca378f4426"/>
    <p:sldId xmlns:r="http://schemas.openxmlformats.org/officeDocument/2006/relationships" id="260" r:id="Rf8a71c75721b48c8"/>
    <p:sldId xmlns:r="http://schemas.openxmlformats.org/officeDocument/2006/relationships" id="261" r:id="Rc03ce1a4607a4524"/>
    <p:sldId xmlns:r="http://schemas.openxmlformats.org/officeDocument/2006/relationships" id="262" r:id="R9d8f0ee102b6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14bfcdeaf4542" /><Relationship Type="http://schemas.openxmlformats.org/officeDocument/2006/relationships/slide" Target="/ppt/slides/slide1.xml" Id="R8cc41a538d7142fc" /><Relationship Type="http://schemas.openxmlformats.org/officeDocument/2006/relationships/slide" Target="/ppt/slides/slide2.xml" Id="R8284281c5a2f4639" /><Relationship Type="http://schemas.openxmlformats.org/officeDocument/2006/relationships/slide" Target="/ppt/slides/slide3.xml" Id="R9439de343c804ce7" /><Relationship Type="http://schemas.openxmlformats.org/officeDocument/2006/relationships/slide" Target="/ppt/slides/slide4.xml" Id="R61bc2cca378f4426" /><Relationship Type="http://schemas.openxmlformats.org/officeDocument/2006/relationships/slide" Target="/ppt/slides/slide5.xml" Id="Rf8a71c75721b48c8" /><Relationship Type="http://schemas.openxmlformats.org/officeDocument/2006/relationships/slide" Target="/ppt/slides/slide6.xml" Id="Rc03ce1a4607a4524" /><Relationship Type="http://schemas.openxmlformats.org/officeDocument/2006/relationships/slide" Target="/ppt/slides/slide7.xml" Id="R9d8f0ee102b6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a75bd7723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695a5a7b4e82" /><Relationship Type="http://schemas.openxmlformats.org/officeDocument/2006/relationships/theme" Target="/ppt/slideMasters/theme/theme1.xml" Id="Rc24f71414c91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c695a5a7b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7fe3edf77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9c59209ff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e10ad599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d60bec2b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fd6bad8fe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a7263ad6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905958d5d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EIRIK RONOLD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