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4eeb068ca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e26e17d5c4b86"/>
  </p:sldMasterIdLst>
  <p:sldIdLst>
    <p:sldId xmlns:r="http://schemas.openxmlformats.org/officeDocument/2006/relationships" id="256" r:id="Rfbf24e7c4e0e46aa"/>
    <p:sldId xmlns:r="http://schemas.openxmlformats.org/officeDocument/2006/relationships" id="257" r:id="R8ced72a4bb4a45fa"/>
    <p:sldId xmlns:r="http://schemas.openxmlformats.org/officeDocument/2006/relationships" id="258" r:id="Rf9a528ac5a7b41b1"/>
    <p:sldId xmlns:r="http://schemas.openxmlformats.org/officeDocument/2006/relationships" id="259" r:id="Re582b2ea424f4ca9"/>
    <p:sldId xmlns:r="http://schemas.openxmlformats.org/officeDocument/2006/relationships" id="260" r:id="R9a3b74b3db9044a5"/>
    <p:sldId xmlns:r="http://schemas.openxmlformats.org/officeDocument/2006/relationships" id="261" r:id="Re4cc41b649c3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e26e17d5c4b86" /><Relationship Type="http://schemas.openxmlformats.org/officeDocument/2006/relationships/slide" Target="/ppt/slides/slide1.xml" Id="Rfbf24e7c4e0e46aa" /><Relationship Type="http://schemas.openxmlformats.org/officeDocument/2006/relationships/slide" Target="/ppt/slides/slide2.xml" Id="R8ced72a4bb4a45fa" /><Relationship Type="http://schemas.openxmlformats.org/officeDocument/2006/relationships/slide" Target="/ppt/slides/slide3.xml" Id="Rf9a528ac5a7b41b1" /><Relationship Type="http://schemas.openxmlformats.org/officeDocument/2006/relationships/slide" Target="/ppt/slides/slide4.xml" Id="Re582b2ea424f4ca9" /><Relationship Type="http://schemas.openxmlformats.org/officeDocument/2006/relationships/slide" Target="/ppt/slides/slide5.xml" Id="R9a3b74b3db9044a5" /><Relationship Type="http://schemas.openxmlformats.org/officeDocument/2006/relationships/slide" Target="/ppt/slides/slide6.xml" Id="Re4cc41b649c3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c7d0b252a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281ba0a148bf" /><Relationship Type="http://schemas.openxmlformats.org/officeDocument/2006/relationships/theme" Target="/ppt/slideMasters/theme/theme1.xml" Id="R2e529be5dca8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5281ba0a1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d24c5709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38a69eac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1d6113e3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b29252f3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8367b476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798b09cc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