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f029e67c1749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85be699fe54c91"/>
  </p:sldMasterIdLst>
  <p:sldIdLst>
    <p:sldId xmlns:r="http://schemas.openxmlformats.org/officeDocument/2006/relationships" id="256" r:id="Rc57c1359b7e843fc"/>
    <p:sldId xmlns:r="http://schemas.openxmlformats.org/officeDocument/2006/relationships" id="257" r:id="Rd6c6561210c8492e"/>
    <p:sldId xmlns:r="http://schemas.openxmlformats.org/officeDocument/2006/relationships" id="258" r:id="R84b2a43936f24d07"/>
    <p:sldId xmlns:r="http://schemas.openxmlformats.org/officeDocument/2006/relationships" id="259" r:id="R08c671a08e584392"/>
    <p:sldId xmlns:r="http://schemas.openxmlformats.org/officeDocument/2006/relationships" id="260" r:id="R2f81a42f0a7e4bed"/>
    <p:sldId xmlns:r="http://schemas.openxmlformats.org/officeDocument/2006/relationships" id="261" r:id="Rcf8c48132e724bc9"/>
    <p:sldId xmlns:r="http://schemas.openxmlformats.org/officeDocument/2006/relationships" id="262" r:id="R34414e6da64441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85be699fe54c91" /><Relationship Type="http://schemas.openxmlformats.org/officeDocument/2006/relationships/slide" Target="/ppt/slides/slide1.xml" Id="Rc57c1359b7e843fc" /><Relationship Type="http://schemas.openxmlformats.org/officeDocument/2006/relationships/slide" Target="/ppt/slides/slide2.xml" Id="Rd6c6561210c8492e" /><Relationship Type="http://schemas.openxmlformats.org/officeDocument/2006/relationships/slide" Target="/ppt/slides/slide3.xml" Id="R84b2a43936f24d07" /><Relationship Type="http://schemas.openxmlformats.org/officeDocument/2006/relationships/slide" Target="/ppt/slides/slide4.xml" Id="R08c671a08e584392" /><Relationship Type="http://schemas.openxmlformats.org/officeDocument/2006/relationships/slide" Target="/ppt/slides/slide5.xml" Id="R2f81a42f0a7e4bed" /><Relationship Type="http://schemas.openxmlformats.org/officeDocument/2006/relationships/slide" Target="/ppt/slides/slide6.xml" Id="Rcf8c48132e724bc9" /><Relationship Type="http://schemas.openxmlformats.org/officeDocument/2006/relationships/slide" Target="/ppt/slides/slide7.xml" Id="R34414e6da64441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1438e5b88a44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1ac69185442be" /><Relationship Type="http://schemas.openxmlformats.org/officeDocument/2006/relationships/theme" Target="/ppt/slideMasters/theme/theme1.xml" Id="Rba2d406fef584b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f1ac69185442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428b81088c4a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58a4b32784e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6faa24486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e9125af094e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bc1407195741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014f06ddc47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735dedc67e41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BYGG-VEST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BYGG-VEST AS ble etablert [år] og holder til i Sunndalsøra.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20 913 678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−1 702 503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−1 914 806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−3 502 322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3 674 047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EMLITI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TIGH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Industrivegen 41B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6600 Sunndalsøra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919 060 751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BYGG-VEST AS</a:t>
            </a:r>
          </a:p>
        </p:txBody>
      </p:sp>
    </p:spTree>
  </p:cSld>
  <p:clrMapOvr>
    <a:masterClrMapping xmlns:a="http://schemas.openxmlformats.org/drawingml/2006/main"/>
  </p:clrMapOvr>
</p:sld>
</file>